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4" r:id="rId1"/>
  </p:sldMasterIdLst>
  <p:notesMasterIdLst>
    <p:notesMasterId r:id="rId122"/>
  </p:notesMasterIdLst>
  <p:handoutMasterIdLst>
    <p:handoutMasterId r:id="rId123"/>
  </p:handoutMasterIdLst>
  <p:sldIdLst>
    <p:sldId id="289" r:id="rId2"/>
    <p:sldId id="656" r:id="rId3"/>
    <p:sldId id="465" r:id="rId4"/>
    <p:sldId id="657" r:id="rId5"/>
    <p:sldId id="586" r:id="rId6"/>
    <p:sldId id="594" r:id="rId7"/>
    <p:sldId id="596" r:id="rId8"/>
    <p:sldId id="578" r:id="rId9"/>
    <p:sldId id="532" r:id="rId10"/>
    <p:sldId id="531" r:id="rId11"/>
    <p:sldId id="587" r:id="rId12"/>
    <p:sldId id="588" r:id="rId13"/>
    <p:sldId id="584" r:id="rId14"/>
    <p:sldId id="585" r:id="rId15"/>
    <p:sldId id="602" r:id="rId16"/>
    <p:sldId id="603" r:id="rId17"/>
    <p:sldId id="576" r:id="rId18"/>
    <p:sldId id="600" r:id="rId19"/>
    <p:sldId id="601" r:id="rId20"/>
    <p:sldId id="604" r:id="rId21"/>
    <p:sldId id="605" r:id="rId22"/>
    <p:sldId id="577" r:id="rId23"/>
    <p:sldId id="546" r:id="rId24"/>
    <p:sldId id="660" r:id="rId25"/>
    <p:sldId id="661" r:id="rId26"/>
    <p:sldId id="591" r:id="rId27"/>
    <p:sldId id="598" r:id="rId28"/>
    <p:sldId id="589" r:id="rId29"/>
    <p:sldId id="597" r:id="rId30"/>
    <p:sldId id="527" r:id="rId31"/>
    <p:sldId id="590" r:id="rId32"/>
    <p:sldId id="592" r:id="rId33"/>
    <p:sldId id="595" r:id="rId34"/>
    <p:sldId id="593" r:id="rId35"/>
    <p:sldId id="658" r:id="rId36"/>
    <p:sldId id="606" r:id="rId37"/>
    <p:sldId id="607" r:id="rId38"/>
    <p:sldId id="609" r:id="rId39"/>
    <p:sldId id="610" r:id="rId40"/>
    <p:sldId id="556" r:id="rId41"/>
    <p:sldId id="615" r:id="rId42"/>
    <p:sldId id="616" r:id="rId43"/>
    <p:sldId id="548" r:id="rId44"/>
    <p:sldId id="554" r:id="rId45"/>
    <p:sldId id="618" r:id="rId46"/>
    <p:sldId id="619" r:id="rId47"/>
    <p:sldId id="621" r:id="rId48"/>
    <p:sldId id="579" r:id="rId49"/>
    <p:sldId id="622" r:id="rId50"/>
    <p:sldId id="625" r:id="rId51"/>
    <p:sldId id="626" r:id="rId52"/>
    <p:sldId id="627" r:id="rId53"/>
    <p:sldId id="628" r:id="rId54"/>
    <p:sldId id="629" r:id="rId55"/>
    <p:sldId id="630" r:id="rId56"/>
    <p:sldId id="637" r:id="rId57"/>
    <p:sldId id="631" r:id="rId58"/>
    <p:sldId id="582" r:id="rId59"/>
    <p:sldId id="632" r:id="rId60"/>
    <p:sldId id="633" r:id="rId61"/>
    <p:sldId id="634" r:id="rId62"/>
    <p:sldId id="635" r:id="rId63"/>
    <p:sldId id="636" r:id="rId64"/>
    <p:sldId id="659" r:id="rId65"/>
    <p:sldId id="580" r:id="rId66"/>
    <p:sldId id="581" r:id="rId67"/>
    <p:sldId id="574" r:id="rId68"/>
    <p:sldId id="571" r:id="rId69"/>
    <p:sldId id="564" r:id="rId70"/>
    <p:sldId id="569" r:id="rId71"/>
    <p:sldId id="572" r:id="rId72"/>
    <p:sldId id="638" r:id="rId73"/>
    <p:sldId id="568" r:id="rId74"/>
    <p:sldId id="567" r:id="rId75"/>
    <p:sldId id="639" r:id="rId76"/>
    <p:sldId id="528" r:id="rId77"/>
    <p:sldId id="566" r:id="rId78"/>
    <p:sldId id="640" r:id="rId79"/>
    <p:sldId id="547" r:id="rId80"/>
    <p:sldId id="565" r:id="rId81"/>
    <p:sldId id="557" r:id="rId82"/>
    <p:sldId id="559" r:id="rId83"/>
    <p:sldId id="552" r:id="rId84"/>
    <p:sldId id="558" r:id="rId85"/>
    <p:sldId id="553" r:id="rId86"/>
    <p:sldId id="563" r:id="rId87"/>
    <p:sldId id="550" r:id="rId88"/>
    <p:sldId id="562" r:id="rId89"/>
    <p:sldId id="561" r:id="rId90"/>
    <p:sldId id="544" r:id="rId91"/>
    <p:sldId id="543" r:id="rId92"/>
    <p:sldId id="641" r:id="rId93"/>
    <p:sldId id="542" r:id="rId94"/>
    <p:sldId id="643" r:id="rId95"/>
    <p:sldId id="644" r:id="rId96"/>
    <p:sldId id="545" r:id="rId97"/>
    <p:sldId id="541" r:id="rId98"/>
    <p:sldId id="648" r:id="rId99"/>
    <p:sldId id="647" r:id="rId100"/>
    <p:sldId id="646" r:id="rId101"/>
    <p:sldId id="536" r:id="rId102"/>
    <p:sldId id="650" r:id="rId103"/>
    <p:sldId id="540" r:id="rId104"/>
    <p:sldId id="539" r:id="rId105"/>
    <p:sldId id="649" r:id="rId106"/>
    <p:sldId id="651" r:id="rId107"/>
    <p:sldId id="538" r:id="rId108"/>
    <p:sldId id="653" r:id="rId109"/>
    <p:sldId id="652" r:id="rId110"/>
    <p:sldId id="537" r:id="rId111"/>
    <p:sldId id="535" r:id="rId112"/>
    <p:sldId id="529" r:id="rId113"/>
    <p:sldId id="655" r:id="rId114"/>
    <p:sldId id="662" r:id="rId115"/>
    <p:sldId id="530" r:id="rId116"/>
    <p:sldId id="305" r:id="rId117"/>
    <p:sldId id="463" r:id="rId118"/>
    <p:sldId id="525" r:id="rId119"/>
    <p:sldId id="526" r:id="rId120"/>
    <p:sldId id="264" r:id="rId121"/>
  </p:sldIdLst>
  <p:sldSz cx="9144000" cy="6858000" type="screen4x3"/>
  <p:notesSz cx="6858000" cy="9144000"/>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A68B36CC-9E88-E34E-A65A-134B1DE23D89}">
          <p14:sldIdLst>
            <p14:sldId id="289"/>
            <p14:sldId id="656"/>
            <p14:sldId id="465"/>
          </p14:sldIdLst>
        </p14:section>
        <p14:section name="Die Anfänge" id="{8BDB7324-0DDD-294A-8F23-90F59DBD0D01}">
          <p14:sldIdLst>
            <p14:sldId id="657"/>
            <p14:sldId id="586"/>
            <p14:sldId id="594"/>
            <p14:sldId id="596"/>
            <p14:sldId id="578"/>
            <p14:sldId id="532"/>
            <p14:sldId id="531"/>
            <p14:sldId id="587"/>
            <p14:sldId id="588"/>
            <p14:sldId id="584"/>
            <p14:sldId id="585"/>
            <p14:sldId id="602"/>
            <p14:sldId id="603"/>
            <p14:sldId id="576"/>
            <p14:sldId id="600"/>
            <p14:sldId id="601"/>
            <p14:sldId id="604"/>
            <p14:sldId id="605"/>
            <p14:sldId id="577"/>
            <p14:sldId id="546"/>
            <p14:sldId id="660"/>
            <p14:sldId id="661"/>
            <p14:sldId id="591"/>
            <p14:sldId id="598"/>
            <p14:sldId id="589"/>
            <p14:sldId id="597"/>
            <p14:sldId id="527"/>
            <p14:sldId id="590"/>
            <p14:sldId id="592"/>
            <p14:sldId id="595"/>
            <p14:sldId id="593"/>
          </p14:sldIdLst>
        </p14:section>
        <p14:section name="1997" id="{9D9790DE-F9AD-924B-BA91-C8E796C08BE5}">
          <p14:sldIdLst>
            <p14:sldId id="658"/>
            <p14:sldId id="606"/>
            <p14:sldId id="607"/>
            <p14:sldId id="609"/>
            <p14:sldId id="610"/>
            <p14:sldId id="556"/>
            <p14:sldId id="615"/>
            <p14:sldId id="616"/>
            <p14:sldId id="548"/>
            <p14:sldId id="554"/>
            <p14:sldId id="618"/>
            <p14:sldId id="619"/>
            <p14:sldId id="621"/>
            <p14:sldId id="579"/>
            <p14:sldId id="622"/>
            <p14:sldId id="625"/>
            <p14:sldId id="626"/>
            <p14:sldId id="627"/>
            <p14:sldId id="628"/>
            <p14:sldId id="629"/>
            <p14:sldId id="630"/>
            <p14:sldId id="637"/>
            <p14:sldId id="631"/>
            <p14:sldId id="582"/>
            <p14:sldId id="632"/>
            <p14:sldId id="633"/>
            <p14:sldId id="634"/>
            <p14:sldId id="635"/>
            <p14:sldId id="636"/>
          </p14:sldIdLst>
        </p14:section>
        <p14:section name="Ab 2012" id="{F2F012AF-2636-F640-9EAD-4270DF81DD65}">
          <p14:sldIdLst>
            <p14:sldId id="659"/>
            <p14:sldId id="580"/>
            <p14:sldId id="581"/>
            <p14:sldId id="574"/>
            <p14:sldId id="571"/>
            <p14:sldId id="564"/>
            <p14:sldId id="569"/>
            <p14:sldId id="572"/>
            <p14:sldId id="638"/>
            <p14:sldId id="568"/>
            <p14:sldId id="567"/>
            <p14:sldId id="639"/>
            <p14:sldId id="528"/>
            <p14:sldId id="566"/>
            <p14:sldId id="640"/>
            <p14:sldId id="547"/>
            <p14:sldId id="565"/>
            <p14:sldId id="557"/>
            <p14:sldId id="559"/>
            <p14:sldId id="552"/>
            <p14:sldId id="558"/>
            <p14:sldId id="553"/>
            <p14:sldId id="563"/>
            <p14:sldId id="550"/>
            <p14:sldId id="562"/>
            <p14:sldId id="561"/>
            <p14:sldId id="544"/>
            <p14:sldId id="543"/>
            <p14:sldId id="641"/>
            <p14:sldId id="542"/>
            <p14:sldId id="643"/>
            <p14:sldId id="644"/>
            <p14:sldId id="545"/>
            <p14:sldId id="541"/>
            <p14:sldId id="648"/>
            <p14:sldId id="647"/>
            <p14:sldId id="646"/>
            <p14:sldId id="536"/>
            <p14:sldId id="650"/>
            <p14:sldId id="540"/>
            <p14:sldId id="539"/>
            <p14:sldId id="649"/>
            <p14:sldId id="651"/>
            <p14:sldId id="538"/>
            <p14:sldId id="653"/>
            <p14:sldId id="652"/>
            <p14:sldId id="537"/>
            <p14:sldId id="535"/>
            <p14:sldId id="529"/>
            <p14:sldId id="655"/>
          </p14:sldIdLst>
        </p14:section>
        <p14:section name="Ausblick" id="{B1B5F712-1900-C94B-AB56-C55F3AC09F02}">
          <p14:sldIdLst>
            <p14:sldId id="662"/>
            <p14:sldId id="530"/>
            <p14:sldId id="305"/>
          </p14:sldIdLst>
        </p14:section>
        <p14:section name="Weitere Informationen" id="{5E145F50-06C1-404E-826B-B7F7389D747B}">
          <p14:sldIdLst>
            <p14:sldId id="463"/>
            <p14:sldId id="525"/>
            <p14:sldId id="526"/>
            <p14:sldId id="264"/>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040"/>
    <a:srgbClr val="004185"/>
    <a:srgbClr val="D0D6E4"/>
    <a:srgbClr val="4C4C4C"/>
    <a:srgbClr val="413F49"/>
    <a:srgbClr val="3A3941"/>
    <a:srgbClr val="2B292E"/>
    <a:srgbClr val="524E57"/>
    <a:srgbClr val="556378"/>
    <a:srgbClr val="889DB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777" autoAdjust="0"/>
    <p:restoredTop sz="94688" autoAdjust="0"/>
  </p:normalViewPr>
  <p:slideViewPr>
    <p:cSldViewPr snapToGrid="0" snapToObjects="1">
      <p:cViewPr varScale="1">
        <p:scale>
          <a:sx n="152" d="100"/>
          <a:sy n="152" d="100"/>
        </p:scale>
        <p:origin x="1992"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131" d="100"/>
          <a:sy n="131" d="100"/>
        </p:scale>
        <p:origin x="-4792" y="-12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handoutMaster" Target="handoutMasters/handout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03718A6-46D5-B041-9F3A-609F6D4D9893}" type="datetimeFigureOut">
              <a:rPr lang="de-DE" smtClean="0"/>
              <a:t>05.05.22</a:t>
            </a:fld>
            <a:endParaRPr lang="de-DE"/>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6D65BD1-1C34-9546-B041-C2ABEB10931C}" type="slidenum">
              <a:rPr lang="de-DE" smtClean="0"/>
              <a:t>‹Nr.›</a:t>
            </a:fld>
            <a:endParaRPr lang="de-DE"/>
          </a:p>
        </p:txBody>
      </p:sp>
    </p:spTree>
    <p:extLst>
      <p:ext uri="{BB962C8B-B14F-4D97-AF65-F5344CB8AC3E}">
        <p14:creationId xmlns:p14="http://schemas.microsoft.com/office/powerpoint/2010/main" val="34849265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59CB30-1023-E747-AE13-F8C1B00A4225}" type="datetimeFigureOut">
              <a:rPr lang="de-DE" smtClean="0"/>
              <a:t>05.05.22</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AD251CB-F9A9-7940-A530-B2D294527AFB}" type="slidenum">
              <a:rPr lang="de-DE" smtClean="0"/>
              <a:t>‹Nr.›</a:t>
            </a:fld>
            <a:endParaRPr lang="de-DE"/>
          </a:p>
        </p:txBody>
      </p:sp>
    </p:spTree>
    <p:extLst>
      <p:ext uri="{BB962C8B-B14F-4D97-AF65-F5344CB8AC3E}">
        <p14:creationId xmlns:p14="http://schemas.microsoft.com/office/powerpoint/2010/main" val="326076529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AD251CB-F9A9-7940-A530-B2D294527AFB}" type="slidenum">
              <a:rPr lang="de-DE" smtClean="0"/>
              <a:t>1</a:t>
            </a:fld>
            <a:endParaRPr lang="de-DE"/>
          </a:p>
        </p:txBody>
      </p:sp>
    </p:spTree>
    <p:extLst>
      <p:ext uri="{BB962C8B-B14F-4D97-AF65-F5344CB8AC3E}">
        <p14:creationId xmlns:p14="http://schemas.microsoft.com/office/powerpoint/2010/main" val="1709599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AD251CB-F9A9-7940-A530-B2D294527AFB}" type="slidenum">
              <a:rPr lang="de-DE" smtClean="0"/>
              <a:t>84</a:t>
            </a:fld>
            <a:endParaRPr lang="de-DE"/>
          </a:p>
        </p:txBody>
      </p:sp>
    </p:spTree>
    <p:extLst>
      <p:ext uri="{BB962C8B-B14F-4D97-AF65-F5344CB8AC3E}">
        <p14:creationId xmlns:p14="http://schemas.microsoft.com/office/powerpoint/2010/main" val="14664380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AD251CB-F9A9-7940-A530-B2D294527AFB}" type="slidenum">
              <a:rPr lang="de-DE" smtClean="0"/>
              <a:t>115</a:t>
            </a:fld>
            <a:endParaRPr lang="de-DE"/>
          </a:p>
        </p:txBody>
      </p:sp>
    </p:spTree>
    <p:extLst>
      <p:ext uri="{BB962C8B-B14F-4D97-AF65-F5344CB8AC3E}">
        <p14:creationId xmlns:p14="http://schemas.microsoft.com/office/powerpoint/2010/main" val="40982386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AD251CB-F9A9-7940-A530-B2D294527AFB}" type="slidenum">
              <a:rPr lang="de-DE" smtClean="0"/>
              <a:t>117</a:t>
            </a:fld>
            <a:endParaRPr lang="de-DE"/>
          </a:p>
        </p:txBody>
      </p:sp>
    </p:spTree>
    <p:extLst>
      <p:ext uri="{BB962C8B-B14F-4D97-AF65-F5344CB8AC3E}">
        <p14:creationId xmlns:p14="http://schemas.microsoft.com/office/powerpoint/2010/main" val="17266573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Startseite">
    <p:spTree>
      <p:nvGrpSpPr>
        <p:cNvPr id="1" name=""/>
        <p:cNvGrpSpPr/>
        <p:nvPr/>
      </p:nvGrpSpPr>
      <p:grpSpPr>
        <a:xfrm>
          <a:off x="0" y="0"/>
          <a:ext cx="0" cy="0"/>
          <a:chOff x="0" y="0"/>
          <a:chExt cx="0" cy="0"/>
        </a:xfrm>
      </p:grpSpPr>
      <p:pic>
        <p:nvPicPr>
          <p:cNvPr id="8" name="Bild 7" descr="CHW Logo weiss.eps"/>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37018" y="5162502"/>
            <a:ext cx="1412226" cy="1412226"/>
          </a:xfrm>
          <a:prstGeom prst="rect">
            <a:avLst/>
          </a:prstGeom>
        </p:spPr>
      </p:pic>
      <p:sp>
        <p:nvSpPr>
          <p:cNvPr id="22" name="Bildplatzhalter 11"/>
          <p:cNvSpPr>
            <a:spLocks noGrp="1"/>
          </p:cNvSpPr>
          <p:nvPr>
            <p:ph type="pic" sz="quarter" idx="16"/>
          </p:nvPr>
        </p:nvSpPr>
        <p:spPr>
          <a:xfrm>
            <a:off x="2460625" y="228600"/>
            <a:ext cx="2057400" cy="2058904"/>
          </a:xfrm>
          <a:prstGeom prst="rect">
            <a:avLst/>
          </a:prstGeom>
          <a:solidFill>
            <a:srgbClr val="404040"/>
          </a:solidFill>
        </p:spPr>
        <p:txBody>
          <a:bodyPr/>
          <a:lstStyle>
            <a:lvl1pPr marL="0" indent="0">
              <a:buFontTx/>
              <a:buNone/>
              <a:defRPr sz="1800" baseline="0">
                <a:latin typeface="Calibri"/>
              </a:defRPr>
            </a:lvl1pPr>
          </a:lstStyle>
          <a:p>
            <a:r>
              <a:rPr lang="de-DE"/>
              <a:t>Bild auf Platzhalter ziehen oder durch Klicken auf Symbol hinzufügen</a:t>
            </a:r>
            <a:endParaRPr lang="de-DE" dirty="0"/>
          </a:p>
        </p:txBody>
      </p:sp>
      <p:sp>
        <p:nvSpPr>
          <p:cNvPr id="25" name="Bildplatzhalter 11"/>
          <p:cNvSpPr>
            <a:spLocks noGrp="1"/>
          </p:cNvSpPr>
          <p:nvPr>
            <p:ph type="pic" sz="quarter" idx="18"/>
          </p:nvPr>
        </p:nvSpPr>
        <p:spPr>
          <a:xfrm>
            <a:off x="4646036" y="228600"/>
            <a:ext cx="4235450" cy="4245381"/>
          </a:xfrm>
          <a:prstGeom prst="rect">
            <a:avLst/>
          </a:prstGeom>
          <a:solidFill>
            <a:srgbClr val="404040"/>
          </a:solidFill>
        </p:spPr>
        <p:txBody>
          <a:bodyPr/>
          <a:lstStyle>
            <a:lvl1pPr marL="0" indent="0">
              <a:buFontTx/>
              <a:buNone/>
              <a:defRPr sz="1800" baseline="0">
                <a:latin typeface="Calibri"/>
              </a:defRPr>
            </a:lvl1pPr>
          </a:lstStyle>
          <a:p>
            <a:r>
              <a:rPr lang="de-DE"/>
              <a:t>Bild auf Platzhalter ziehen oder durch Klicken auf Symbol hinzufügen</a:t>
            </a:r>
            <a:endParaRPr lang="de-DE" dirty="0"/>
          </a:p>
        </p:txBody>
      </p:sp>
      <p:sp>
        <p:nvSpPr>
          <p:cNvPr id="4" name="Titel 3"/>
          <p:cNvSpPr>
            <a:spLocks noGrp="1"/>
          </p:cNvSpPr>
          <p:nvPr>
            <p:ph type="title"/>
          </p:nvPr>
        </p:nvSpPr>
        <p:spPr>
          <a:xfrm>
            <a:off x="2460624" y="4589439"/>
            <a:ext cx="6399213" cy="837067"/>
          </a:xfrm>
          <a:prstGeom prst="rect">
            <a:avLst/>
          </a:prstGeom>
        </p:spPr>
        <p:txBody>
          <a:bodyPr vert="horz" lIns="0" tIns="0" rIns="0" anchor="b" anchorCtr="0">
            <a:normAutofit/>
          </a:bodyPr>
          <a:lstStyle>
            <a:lvl1pPr>
              <a:lnSpc>
                <a:spcPts val="2800"/>
              </a:lnSpc>
              <a:defRPr sz="2800" b="0" i="0">
                <a:solidFill>
                  <a:schemeClr val="bg1"/>
                </a:solidFill>
                <a:latin typeface="Calibri"/>
                <a:cs typeface="Droid Sans"/>
              </a:defRPr>
            </a:lvl1pPr>
          </a:lstStyle>
          <a:p>
            <a:r>
              <a:rPr lang="de-DE"/>
              <a:t>Mastertitelformat bearbeiten</a:t>
            </a:r>
            <a:endParaRPr lang="de-DE" dirty="0"/>
          </a:p>
        </p:txBody>
      </p:sp>
      <p:sp>
        <p:nvSpPr>
          <p:cNvPr id="28" name="Text Placeholder 2"/>
          <p:cNvSpPr>
            <a:spLocks noGrp="1"/>
          </p:cNvSpPr>
          <p:nvPr>
            <p:ph type="body" idx="1"/>
          </p:nvPr>
        </p:nvSpPr>
        <p:spPr>
          <a:xfrm>
            <a:off x="2460624" y="5485867"/>
            <a:ext cx="6118755" cy="833804"/>
          </a:xfrm>
          <a:prstGeom prst="rect">
            <a:avLst/>
          </a:prstGeom>
          <a:noFill/>
          <a:ln>
            <a:noFill/>
          </a:ln>
        </p:spPr>
        <p:txBody>
          <a:bodyPr lIns="0" tIns="0" rIns="0" bIns="0" anchor="t" anchorCtr="0">
            <a:normAutofit/>
          </a:bodyPr>
          <a:lstStyle>
            <a:lvl1pPr marL="0" indent="0">
              <a:spcBef>
                <a:spcPts val="300"/>
              </a:spcBef>
              <a:buNone/>
              <a:defRPr sz="1400" cap="none" baseline="0">
                <a:solidFill>
                  <a:schemeClr val="bg1"/>
                </a:solidFill>
                <a:latin typeface="Calibri"/>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dirty="0"/>
              <a:t>Mastertextformat bearbeiten</a:t>
            </a:r>
          </a:p>
        </p:txBody>
      </p:sp>
      <p:sp>
        <p:nvSpPr>
          <p:cNvPr id="14" name="Bildplatzhalter 11"/>
          <p:cNvSpPr>
            <a:spLocks noGrp="1"/>
          </p:cNvSpPr>
          <p:nvPr>
            <p:ph type="pic" sz="quarter" idx="22"/>
          </p:nvPr>
        </p:nvSpPr>
        <p:spPr>
          <a:xfrm>
            <a:off x="282576" y="228600"/>
            <a:ext cx="2057400" cy="2058904"/>
          </a:xfrm>
          <a:prstGeom prst="rect">
            <a:avLst/>
          </a:prstGeom>
          <a:solidFill>
            <a:srgbClr val="404040"/>
          </a:solidFill>
        </p:spPr>
        <p:txBody>
          <a:bodyPr/>
          <a:lstStyle>
            <a:lvl1pPr marL="0" indent="0">
              <a:buFontTx/>
              <a:buNone/>
              <a:defRPr sz="1800" baseline="0">
                <a:latin typeface="Calibri"/>
              </a:defRPr>
            </a:lvl1pPr>
          </a:lstStyle>
          <a:p>
            <a:r>
              <a:rPr lang="de-DE"/>
              <a:t>Bild auf Platzhalter ziehen oder durch Klicken auf Symbol hinzufügen</a:t>
            </a:r>
            <a:endParaRPr lang="de-DE" dirty="0"/>
          </a:p>
        </p:txBody>
      </p:sp>
      <p:sp>
        <p:nvSpPr>
          <p:cNvPr id="16" name="Bildplatzhalter 11"/>
          <p:cNvSpPr>
            <a:spLocks noGrp="1"/>
          </p:cNvSpPr>
          <p:nvPr>
            <p:ph type="pic" sz="quarter" idx="23"/>
          </p:nvPr>
        </p:nvSpPr>
        <p:spPr>
          <a:xfrm>
            <a:off x="2460625" y="2415077"/>
            <a:ext cx="2057400" cy="2058904"/>
          </a:xfrm>
          <a:prstGeom prst="rect">
            <a:avLst/>
          </a:prstGeom>
          <a:solidFill>
            <a:srgbClr val="404040"/>
          </a:solidFill>
        </p:spPr>
        <p:txBody>
          <a:bodyPr/>
          <a:lstStyle>
            <a:lvl1pPr marL="0" indent="0">
              <a:buFontTx/>
              <a:buNone/>
              <a:defRPr sz="1800" baseline="0">
                <a:latin typeface="Calibri"/>
              </a:defRPr>
            </a:lvl1pPr>
          </a:lstStyle>
          <a:p>
            <a:r>
              <a:rPr lang="de-DE"/>
              <a:t>Bild auf Platzhalter ziehen oder durch Klicken auf Symbol hinzufügen</a:t>
            </a:r>
            <a:endParaRPr lang="de-DE" dirty="0"/>
          </a:p>
        </p:txBody>
      </p:sp>
      <p:sp>
        <p:nvSpPr>
          <p:cNvPr id="17" name="Bildplatzhalter 11"/>
          <p:cNvSpPr>
            <a:spLocks noGrp="1"/>
          </p:cNvSpPr>
          <p:nvPr>
            <p:ph type="pic" sz="quarter" idx="24"/>
          </p:nvPr>
        </p:nvSpPr>
        <p:spPr>
          <a:xfrm>
            <a:off x="282576" y="2415077"/>
            <a:ext cx="2057400" cy="2058904"/>
          </a:xfrm>
          <a:prstGeom prst="rect">
            <a:avLst/>
          </a:prstGeom>
          <a:solidFill>
            <a:srgbClr val="404040"/>
          </a:solidFill>
        </p:spPr>
        <p:txBody>
          <a:bodyPr/>
          <a:lstStyle>
            <a:lvl1pPr marL="0" indent="0">
              <a:buFontTx/>
              <a:buNone/>
              <a:defRPr sz="1800" baseline="0">
                <a:latin typeface="Calibri"/>
              </a:defRPr>
            </a:lvl1pPr>
          </a:lstStyle>
          <a:p>
            <a:r>
              <a:rPr lang="de-DE"/>
              <a:t>Bild auf Platzhalter ziehen oder durch Klicken auf Symbol hinzufügen</a:t>
            </a:r>
            <a:endParaRPr lang="de-DE" dirty="0"/>
          </a:p>
        </p:txBody>
      </p:sp>
      <p:pic>
        <p:nvPicPr>
          <p:cNvPr id="10" name="Bild 9" descr="CHW Logo weiss.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37018" y="5162502"/>
            <a:ext cx="1412226" cy="1412226"/>
          </a:xfrm>
          <a:prstGeom prst="rect">
            <a:avLst/>
          </a:prstGeom>
        </p:spPr>
      </p:pic>
    </p:spTree>
    <p:extLst>
      <p:ext uri="{BB962C8B-B14F-4D97-AF65-F5344CB8AC3E}">
        <p14:creationId xmlns:p14="http://schemas.microsoft.com/office/powerpoint/2010/main" val="1646881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 Abspann">
    <p:spTree>
      <p:nvGrpSpPr>
        <p:cNvPr id="1" name=""/>
        <p:cNvGrpSpPr/>
        <p:nvPr/>
      </p:nvGrpSpPr>
      <p:grpSpPr>
        <a:xfrm>
          <a:off x="0" y="0"/>
          <a:ext cx="0" cy="0"/>
          <a:chOff x="0" y="0"/>
          <a:chExt cx="0" cy="0"/>
        </a:xfrm>
      </p:grpSpPr>
      <p:sp>
        <p:nvSpPr>
          <p:cNvPr id="5" name="Text Placeholder 2"/>
          <p:cNvSpPr>
            <a:spLocks noGrp="1"/>
          </p:cNvSpPr>
          <p:nvPr>
            <p:ph type="body" idx="14" hasCustomPrompt="1"/>
          </p:nvPr>
        </p:nvSpPr>
        <p:spPr>
          <a:xfrm>
            <a:off x="1464772" y="440182"/>
            <a:ext cx="4307727" cy="5491451"/>
          </a:xfrm>
          <a:prstGeom prst="rect">
            <a:avLst/>
          </a:prstGeom>
          <a:noFill/>
          <a:ln>
            <a:noFill/>
          </a:ln>
        </p:spPr>
        <p:txBody>
          <a:bodyPr lIns="0" tIns="0" rIns="0" bIns="0" anchor="b" anchorCtr="0">
            <a:normAutofit/>
          </a:bodyPr>
          <a:lstStyle>
            <a:lvl1pPr marL="0" indent="0">
              <a:spcBef>
                <a:spcPts val="300"/>
              </a:spcBef>
              <a:buNone/>
              <a:defRPr sz="1400" cap="none" baseline="0">
                <a:solidFill>
                  <a:schemeClr val="bg1"/>
                </a:solidFill>
                <a:latin typeface="Calibri"/>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dirty="0"/>
              <a:t>© 2014 CHW e.V.</a:t>
            </a:r>
          </a:p>
          <a:p>
            <a:pPr lvl="0"/>
            <a:r>
              <a:rPr lang="de-DE" dirty="0"/>
              <a:t>Inhalt: Matthias Pommranz</a:t>
            </a:r>
          </a:p>
          <a:p>
            <a:pPr lvl="0"/>
            <a:r>
              <a:rPr lang="de-DE" dirty="0"/>
              <a:t>Fotos: Matthias Pommranz, Hans Otto Weinhold</a:t>
            </a:r>
          </a:p>
          <a:p>
            <a:pPr lvl="0"/>
            <a:r>
              <a:rPr lang="de-DE" dirty="0"/>
              <a:t>Gestaltung: studio2id.de</a:t>
            </a:r>
          </a:p>
          <a:p>
            <a:pPr lvl="0"/>
            <a:endParaRPr lang="de-DE" dirty="0"/>
          </a:p>
          <a:p>
            <a:pPr lvl="0"/>
            <a:r>
              <a:rPr lang="de-DE" dirty="0"/>
              <a:t>Christlicher Hilfsverein Wismar e.V.</a:t>
            </a:r>
          </a:p>
          <a:p>
            <a:pPr lvl="0"/>
            <a:r>
              <a:rPr lang="de-DE" dirty="0"/>
              <a:t>Turnplatz 4, 23970 Wismar</a:t>
            </a:r>
            <a:br>
              <a:rPr lang="de-DE" dirty="0"/>
            </a:br>
            <a:r>
              <a:rPr lang="de-DE" dirty="0"/>
              <a:t>T   +49 (0) 38 41-22 53-0</a:t>
            </a:r>
            <a:br>
              <a:rPr lang="de-DE" dirty="0"/>
            </a:br>
            <a:r>
              <a:rPr lang="de-DE" dirty="0"/>
              <a:t>M +49 (0) 171-4 15 46 06</a:t>
            </a:r>
            <a:br>
              <a:rPr lang="de-DE" dirty="0"/>
            </a:br>
            <a:r>
              <a:rPr lang="de-DE" dirty="0"/>
              <a:t>E   </a:t>
            </a:r>
            <a:r>
              <a:rPr lang="de-DE" dirty="0" err="1"/>
              <a:t>info@chwev.de</a:t>
            </a:r>
            <a:endParaRPr lang="de-DE" dirty="0"/>
          </a:p>
          <a:p>
            <a:pPr lvl="0"/>
            <a:endParaRPr lang="de-DE" dirty="0"/>
          </a:p>
          <a:p>
            <a:pPr lvl="0"/>
            <a:r>
              <a:rPr lang="de-DE" dirty="0" err="1"/>
              <a:t>www.chwev.de</a:t>
            </a:r>
            <a:br>
              <a:rPr lang="de-DE" dirty="0"/>
            </a:br>
            <a:r>
              <a:rPr lang="de-DE" dirty="0" err="1"/>
              <a:t>www.facebook.com</a:t>
            </a:r>
            <a:r>
              <a:rPr lang="de-DE" dirty="0"/>
              <a:t>/</a:t>
            </a:r>
            <a:r>
              <a:rPr lang="de-DE" dirty="0" err="1"/>
              <a:t>chwev</a:t>
            </a:r>
            <a:endParaRPr lang="de-DE" dirty="0"/>
          </a:p>
        </p:txBody>
      </p:sp>
      <p:pic>
        <p:nvPicPr>
          <p:cNvPr id="6" name="Bild 5" descr="CHW Logo weiss.eps"/>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0927" y="5729581"/>
            <a:ext cx="1022253" cy="1022253"/>
          </a:xfrm>
          <a:prstGeom prst="rect">
            <a:avLst/>
          </a:prstGeom>
        </p:spPr>
      </p:pic>
      <p:pic>
        <p:nvPicPr>
          <p:cNvPr id="7" name="Bild 6" descr="CHW Logo weiss.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0927" y="5729581"/>
            <a:ext cx="1022253" cy="1022253"/>
          </a:xfrm>
          <a:prstGeom prst="rect">
            <a:avLst/>
          </a:prstGeom>
        </p:spPr>
      </p:pic>
    </p:spTree>
    <p:extLst>
      <p:ext uri="{BB962C8B-B14F-4D97-AF65-F5344CB8AC3E}">
        <p14:creationId xmlns:p14="http://schemas.microsoft.com/office/powerpoint/2010/main" val="15090968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a:xfrm>
            <a:off x="628650" y="6356351"/>
            <a:ext cx="2057400" cy="365125"/>
          </a:xfrm>
          <a:prstGeom prst="rect">
            <a:avLst/>
          </a:prstGeom>
        </p:spPr>
        <p:txBody>
          <a:bodyPr/>
          <a:lstStyle/>
          <a:p>
            <a:fld id="{5CD74EDE-0487-4B1B-9DD8-2923147DC503}" type="datetimeFigureOut">
              <a:rPr lang="de-DE" smtClean="0"/>
              <a:t>05.05.22</a:t>
            </a:fld>
            <a:endParaRPr lang="de-DE"/>
          </a:p>
        </p:txBody>
      </p:sp>
      <p:sp>
        <p:nvSpPr>
          <p:cNvPr id="3" name="Fußzeilenplatzhalter 2"/>
          <p:cNvSpPr>
            <a:spLocks noGrp="1"/>
          </p:cNvSpPr>
          <p:nvPr>
            <p:ph type="ftr" sz="quarter" idx="11"/>
          </p:nvPr>
        </p:nvSpPr>
        <p:spPr>
          <a:xfrm>
            <a:off x="3028950" y="6356351"/>
            <a:ext cx="3086100" cy="365125"/>
          </a:xfrm>
          <a:prstGeom prst="rect">
            <a:avLst/>
          </a:prstGeom>
        </p:spPr>
        <p:txBody>
          <a:bodyPr/>
          <a:lstStyle/>
          <a:p>
            <a:endParaRPr lang="de-DE"/>
          </a:p>
        </p:txBody>
      </p:sp>
      <p:sp>
        <p:nvSpPr>
          <p:cNvPr id="4" name="Foliennummernplatzhalter 3"/>
          <p:cNvSpPr>
            <a:spLocks noGrp="1"/>
          </p:cNvSpPr>
          <p:nvPr>
            <p:ph type="sldNum" sz="quarter" idx="12"/>
          </p:nvPr>
        </p:nvSpPr>
        <p:spPr>
          <a:xfrm>
            <a:off x="6457950" y="6356351"/>
            <a:ext cx="2057400" cy="365125"/>
          </a:xfrm>
          <a:prstGeom prst="rect">
            <a:avLst/>
          </a:prstGeom>
        </p:spPr>
        <p:txBody>
          <a:bodyPr/>
          <a:lstStyle/>
          <a:p>
            <a:fld id="{F71EC046-D63E-411C-9544-F213052B8129}" type="slidenum">
              <a:rPr lang="de-DE" smtClean="0"/>
              <a:t>‹Nr.›</a:t>
            </a:fld>
            <a:endParaRPr lang="de-DE"/>
          </a:p>
        </p:txBody>
      </p:sp>
    </p:spTree>
    <p:extLst>
      <p:ext uri="{BB962C8B-B14F-4D97-AF65-F5344CB8AC3E}">
        <p14:creationId xmlns:p14="http://schemas.microsoft.com/office/powerpoint/2010/main" val="8487766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 Textfolie">
    <p:spTree>
      <p:nvGrpSpPr>
        <p:cNvPr id="1" name=""/>
        <p:cNvGrpSpPr/>
        <p:nvPr/>
      </p:nvGrpSpPr>
      <p:grpSpPr>
        <a:xfrm>
          <a:off x="0" y="0"/>
          <a:ext cx="0" cy="0"/>
          <a:chOff x="0" y="0"/>
          <a:chExt cx="0" cy="0"/>
        </a:xfrm>
      </p:grpSpPr>
      <p:sp>
        <p:nvSpPr>
          <p:cNvPr id="6" name="Rechteck 5"/>
          <p:cNvSpPr/>
          <p:nvPr userDrawn="1"/>
        </p:nvSpPr>
        <p:spPr>
          <a:xfrm>
            <a:off x="0" y="0"/>
            <a:ext cx="9144000" cy="6858000"/>
          </a:xfrm>
          <a:prstGeom prst="rect">
            <a:avLst/>
          </a:prstGeom>
          <a:solidFill>
            <a:srgbClr val="D0D6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 name="Rechteck 1"/>
          <p:cNvSpPr/>
          <p:nvPr/>
        </p:nvSpPr>
        <p:spPr>
          <a:xfrm>
            <a:off x="0" y="0"/>
            <a:ext cx="9144000" cy="6858000"/>
          </a:xfrm>
          <a:prstGeom prst="rect">
            <a:avLst/>
          </a:prstGeom>
          <a:solidFill>
            <a:srgbClr val="D0D6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11" name="Bild 10" descr="CHW Logo 4c.eps"/>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0927" y="5729434"/>
            <a:ext cx="1022400" cy="1022400"/>
          </a:xfrm>
          <a:prstGeom prst="rect">
            <a:avLst/>
          </a:prstGeom>
        </p:spPr>
      </p:pic>
      <p:sp>
        <p:nvSpPr>
          <p:cNvPr id="12" name="Titel 6"/>
          <p:cNvSpPr>
            <a:spLocks noGrp="1"/>
          </p:cNvSpPr>
          <p:nvPr>
            <p:ph type="title"/>
          </p:nvPr>
        </p:nvSpPr>
        <p:spPr>
          <a:xfrm>
            <a:off x="570034" y="108000"/>
            <a:ext cx="8177966" cy="864000"/>
          </a:xfrm>
          <a:prstGeom prst="rect">
            <a:avLst/>
          </a:prstGeom>
        </p:spPr>
        <p:txBody>
          <a:bodyPr vert="horz" lIns="0" tIns="0" rIns="0" bIns="0" anchor="b" anchorCtr="0"/>
          <a:lstStyle>
            <a:lvl1pPr algn="l">
              <a:defRPr sz="2800" b="1" i="0" spc="0">
                <a:solidFill>
                  <a:srgbClr val="004185"/>
                </a:solidFill>
                <a:latin typeface="Calibri"/>
                <a:cs typeface="Calibri"/>
              </a:defRPr>
            </a:lvl1pPr>
          </a:lstStyle>
          <a:p>
            <a:r>
              <a:rPr lang="de-DE"/>
              <a:t>Mastertitelformat bearbeiten</a:t>
            </a:r>
            <a:endParaRPr lang="de-DE" dirty="0"/>
          </a:p>
        </p:txBody>
      </p:sp>
      <p:sp>
        <p:nvSpPr>
          <p:cNvPr id="13" name="Inhaltsplatzhalter 5"/>
          <p:cNvSpPr>
            <a:spLocks noGrp="1"/>
          </p:cNvSpPr>
          <p:nvPr>
            <p:ph sz="quarter" idx="26"/>
          </p:nvPr>
        </p:nvSpPr>
        <p:spPr>
          <a:xfrm>
            <a:off x="570034" y="1188000"/>
            <a:ext cx="8177966" cy="5398523"/>
          </a:xfrm>
          <a:prstGeom prst="rect">
            <a:avLst/>
          </a:prstGeom>
        </p:spPr>
        <p:txBody>
          <a:bodyPr vert="horz" lIns="0" tIns="0" rIns="0" bIns="0"/>
          <a:lstStyle>
            <a:lvl1pPr marL="0" indent="0">
              <a:buClr>
                <a:srgbClr val="004185"/>
              </a:buClr>
              <a:buFontTx/>
              <a:buNone/>
              <a:defRPr b="1" i="0">
                <a:latin typeface="Calibri"/>
              </a:defRPr>
            </a:lvl1pPr>
            <a:lvl2pPr>
              <a:buClr>
                <a:srgbClr val="004185"/>
              </a:buClr>
              <a:defRPr>
                <a:solidFill>
                  <a:schemeClr val="tx1">
                    <a:lumMod val="65000"/>
                    <a:lumOff val="35000"/>
                  </a:schemeClr>
                </a:solidFill>
                <a:latin typeface="Calibri"/>
              </a:defRPr>
            </a:lvl2pPr>
            <a:lvl3pPr>
              <a:buClr>
                <a:schemeClr val="tx1">
                  <a:lumMod val="50000"/>
                  <a:lumOff val="50000"/>
                </a:schemeClr>
              </a:buClr>
              <a:defRPr>
                <a:latin typeface="Calibri"/>
              </a:defRPr>
            </a:lvl3pPr>
            <a:lvl4pPr>
              <a:buClrTx/>
              <a:defRPr>
                <a:latin typeface="Calibri"/>
              </a:defRPr>
            </a:lvl4pPr>
            <a:lvl5pPr>
              <a:buClr>
                <a:schemeClr val="tx1">
                  <a:lumMod val="50000"/>
                  <a:lumOff val="50000"/>
                </a:schemeClr>
              </a:buClr>
              <a:defRPr>
                <a:latin typeface="Calibri"/>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pic>
        <p:nvPicPr>
          <p:cNvPr id="7" name="Bild 6" descr="CHW Logo 4c.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0927" y="5729434"/>
            <a:ext cx="1022400" cy="1022400"/>
          </a:xfrm>
          <a:prstGeom prst="rect">
            <a:avLst/>
          </a:prstGeom>
        </p:spPr>
      </p:pic>
    </p:spTree>
    <p:extLst>
      <p:ext uri="{BB962C8B-B14F-4D97-AF65-F5344CB8AC3E}">
        <p14:creationId xmlns:p14="http://schemas.microsoft.com/office/powerpoint/2010/main" val="25488229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 Textfolie mit Bildleiste">
    <p:spTree>
      <p:nvGrpSpPr>
        <p:cNvPr id="1" name=""/>
        <p:cNvGrpSpPr/>
        <p:nvPr/>
      </p:nvGrpSpPr>
      <p:grpSpPr>
        <a:xfrm>
          <a:off x="0" y="0"/>
          <a:ext cx="0" cy="0"/>
          <a:chOff x="0" y="0"/>
          <a:chExt cx="0" cy="0"/>
        </a:xfrm>
      </p:grpSpPr>
      <p:sp>
        <p:nvSpPr>
          <p:cNvPr id="9" name="Rechteck 8"/>
          <p:cNvSpPr/>
          <p:nvPr userDrawn="1"/>
        </p:nvSpPr>
        <p:spPr>
          <a:xfrm>
            <a:off x="2460624" y="0"/>
            <a:ext cx="6683376" cy="6858000"/>
          </a:xfrm>
          <a:prstGeom prst="rect">
            <a:avLst/>
          </a:prstGeom>
          <a:solidFill>
            <a:srgbClr val="D0D6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 name="Rechteck 1"/>
          <p:cNvSpPr/>
          <p:nvPr/>
        </p:nvSpPr>
        <p:spPr>
          <a:xfrm>
            <a:off x="2460624" y="0"/>
            <a:ext cx="6683376" cy="6858000"/>
          </a:xfrm>
          <a:prstGeom prst="rect">
            <a:avLst/>
          </a:prstGeom>
          <a:solidFill>
            <a:srgbClr val="D0D6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4" name="Bildplatzhalter 11"/>
          <p:cNvSpPr>
            <a:spLocks noGrp="1"/>
          </p:cNvSpPr>
          <p:nvPr>
            <p:ph type="pic" sz="quarter" idx="22"/>
          </p:nvPr>
        </p:nvSpPr>
        <p:spPr>
          <a:xfrm>
            <a:off x="282576" y="228600"/>
            <a:ext cx="2057400" cy="2058904"/>
          </a:xfrm>
          <a:prstGeom prst="rect">
            <a:avLst/>
          </a:prstGeom>
          <a:noFill/>
        </p:spPr>
        <p:txBody>
          <a:bodyPr/>
          <a:lstStyle>
            <a:lvl1pPr marL="0" indent="0">
              <a:buFontTx/>
              <a:buNone/>
              <a:defRPr sz="1800" baseline="0">
                <a:latin typeface="Calibri"/>
              </a:defRPr>
            </a:lvl1pPr>
          </a:lstStyle>
          <a:p>
            <a:r>
              <a:rPr lang="de-DE"/>
              <a:t>Bild auf Platzhalter ziehen oder durch Klicken auf Symbol hinzufügen</a:t>
            </a:r>
            <a:endParaRPr lang="de-DE" dirty="0"/>
          </a:p>
        </p:txBody>
      </p:sp>
      <p:sp>
        <p:nvSpPr>
          <p:cNvPr id="17" name="Bildplatzhalter 11"/>
          <p:cNvSpPr>
            <a:spLocks noGrp="1"/>
          </p:cNvSpPr>
          <p:nvPr>
            <p:ph type="pic" sz="quarter" idx="24"/>
          </p:nvPr>
        </p:nvSpPr>
        <p:spPr>
          <a:xfrm>
            <a:off x="282576" y="2415077"/>
            <a:ext cx="2057400" cy="2058904"/>
          </a:xfrm>
          <a:prstGeom prst="rect">
            <a:avLst/>
          </a:prstGeom>
          <a:noFill/>
        </p:spPr>
        <p:txBody>
          <a:bodyPr/>
          <a:lstStyle>
            <a:lvl1pPr marL="0" indent="0">
              <a:buFontTx/>
              <a:buNone/>
              <a:defRPr sz="1800" baseline="0">
                <a:latin typeface="Calibri"/>
              </a:defRPr>
            </a:lvl1pPr>
          </a:lstStyle>
          <a:p>
            <a:r>
              <a:rPr lang="de-DE"/>
              <a:t>Bild auf Platzhalter ziehen oder durch Klicken auf Symbol hinzufügen</a:t>
            </a:r>
            <a:endParaRPr lang="de-DE" dirty="0"/>
          </a:p>
        </p:txBody>
      </p:sp>
      <p:pic>
        <p:nvPicPr>
          <p:cNvPr id="10" name="Bild 9" descr="CHW Logo weiss.eps"/>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0927" y="5729581"/>
            <a:ext cx="1022253" cy="1022253"/>
          </a:xfrm>
          <a:prstGeom prst="rect">
            <a:avLst/>
          </a:prstGeom>
        </p:spPr>
      </p:pic>
      <p:sp>
        <p:nvSpPr>
          <p:cNvPr id="15" name="Text Placeholder 2"/>
          <p:cNvSpPr>
            <a:spLocks noGrp="1"/>
          </p:cNvSpPr>
          <p:nvPr>
            <p:ph type="body" idx="25"/>
          </p:nvPr>
        </p:nvSpPr>
        <p:spPr>
          <a:xfrm>
            <a:off x="282576" y="4589438"/>
            <a:ext cx="2057400" cy="1183439"/>
          </a:xfrm>
          <a:prstGeom prst="rect">
            <a:avLst/>
          </a:prstGeom>
          <a:noFill/>
          <a:ln>
            <a:noFill/>
          </a:ln>
        </p:spPr>
        <p:txBody>
          <a:bodyPr lIns="0" tIns="0" rIns="0" bIns="0" anchor="t" anchorCtr="0">
            <a:normAutofit/>
          </a:bodyPr>
          <a:lstStyle>
            <a:lvl1pPr marL="0" indent="0">
              <a:spcBef>
                <a:spcPts val="300"/>
              </a:spcBef>
              <a:buNone/>
              <a:defRPr sz="1400" cap="none" baseline="0">
                <a:solidFill>
                  <a:schemeClr val="bg1"/>
                </a:solidFill>
                <a:latin typeface="Calibri"/>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dirty="0"/>
              <a:t>Mastertextformat bearbeiten</a:t>
            </a:r>
          </a:p>
        </p:txBody>
      </p:sp>
      <p:sp>
        <p:nvSpPr>
          <p:cNvPr id="6" name="Inhaltsplatzhalter 5"/>
          <p:cNvSpPr>
            <a:spLocks noGrp="1"/>
          </p:cNvSpPr>
          <p:nvPr>
            <p:ph sz="quarter" idx="26"/>
          </p:nvPr>
        </p:nvSpPr>
        <p:spPr>
          <a:xfrm>
            <a:off x="2808000" y="1188000"/>
            <a:ext cx="5940000" cy="5398523"/>
          </a:xfrm>
          <a:prstGeom prst="rect">
            <a:avLst/>
          </a:prstGeom>
        </p:spPr>
        <p:txBody>
          <a:bodyPr vert="horz" lIns="0" tIns="0" rIns="0" bIns="0"/>
          <a:lstStyle>
            <a:lvl1pPr marL="0" indent="0">
              <a:buClr>
                <a:srgbClr val="004185"/>
              </a:buClr>
              <a:buFontTx/>
              <a:buNone/>
              <a:defRPr b="1" i="0">
                <a:solidFill>
                  <a:schemeClr val="tx1">
                    <a:lumMod val="75000"/>
                    <a:lumOff val="25000"/>
                  </a:schemeClr>
                </a:solidFill>
                <a:latin typeface="Calibri"/>
              </a:defRPr>
            </a:lvl1pPr>
            <a:lvl2pPr>
              <a:buClr>
                <a:srgbClr val="004185"/>
              </a:buClr>
              <a:defRPr>
                <a:solidFill>
                  <a:schemeClr val="tx1">
                    <a:lumMod val="75000"/>
                    <a:lumOff val="25000"/>
                  </a:schemeClr>
                </a:solidFill>
                <a:latin typeface="Calibri"/>
              </a:defRPr>
            </a:lvl2pPr>
            <a:lvl3pPr>
              <a:buClr>
                <a:schemeClr val="tx1">
                  <a:lumMod val="50000"/>
                  <a:lumOff val="50000"/>
                </a:schemeClr>
              </a:buClr>
              <a:defRPr>
                <a:solidFill>
                  <a:schemeClr val="tx1">
                    <a:lumMod val="75000"/>
                    <a:lumOff val="25000"/>
                  </a:schemeClr>
                </a:solidFill>
                <a:latin typeface="Calibri"/>
              </a:defRPr>
            </a:lvl3pPr>
            <a:lvl4pPr>
              <a:buClrTx/>
              <a:defRPr>
                <a:solidFill>
                  <a:schemeClr val="tx1">
                    <a:lumMod val="75000"/>
                    <a:lumOff val="25000"/>
                  </a:schemeClr>
                </a:solidFill>
                <a:latin typeface="Calibri"/>
              </a:defRPr>
            </a:lvl4pPr>
            <a:lvl5pPr>
              <a:buClr>
                <a:schemeClr val="tx1">
                  <a:lumMod val="50000"/>
                  <a:lumOff val="50000"/>
                </a:schemeClr>
              </a:buClr>
              <a:defRPr>
                <a:solidFill>
                  <a:schemeClr val="tx1">
                    <a:lumMod val="75000"/>
                    <a:lumOff val="25000"/>
                  </a:schemeClr>
                </a:solidFill>
                <a:latin typeface="Calibri"/>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Titel 6"/>
          <p:cNvSpPr>
            <a:spLocks noGrp="1"/>
          </p:cNvSpPr>
          <p:nvPr>
            <p:ph type="title"/>
          </p:nvPr>
        </p:nvSpPr>
        <p:spPr>
          <a:xfrm>
            <a:off x="2808000" y="108000"/>
            <a:ext cx="5940000" cy="864000"/>
          </a:xfrm>
          <a:prstGeom prst="rect">
            <a:avLst/>
          </a:prstGeom>
        </p:spPr>
        <p:txBody>
          <a:bodyPr vert="horz" lIns="0" tIns="0" rIns="0" bIns="0" anchor="b" anchorCtr="0"/>
          <a:lstStyle>
            <a:lvl1pPr algn="l">
              <a:defRPr sz="2800" b="1" i="0" spc="0">
                <a:solidFill>
                  <a:srgbClr val="004185"/>
                </a:solidFill>
                <a:latin typeface="Calibri"/>
                <a:cs typeface="Calibri"/>
              </a:defRPr>
            </a:lvl1pPr>
          </a:lstStyle>
          <a:p>
            <a:r>
              <a:rPr lang="de-DE"/>
              <a:t>Mastertitelformat bearbeiten</a:t>
            </a:r>
            <a:endParaRPr lang="de-DE" dirty="0"/>
          </a:p>
        </p:txBody>
      </p:sp>
      <p:pic>
        <p:nvPicPr>
          <p:cNvPr id="11" name="Bild 10" descr="CHW Logo weiss.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0927" y="5729581"/>
            <a:ext cx="1022253" cy="1022253"/>
          </a:xfrm>
          <a:prstGeom prst="rect">
            <a:avLst/>
          </a:prstGeom>
        </p:spPr>
      </p:pic>
    </p:spTree>
    <p:extLst>
      <p:ext uri="{BB962C8B-B14F-4D97-AF65-F5344CB8AC3E}">
        <p14:creationId xmlns:p14="http://schemas.microsoft.com/office/powerpoint/2010/main" val="17021427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3 Übergang zu Bildstrecke">
    <p:spTree>
      <p:nvGrpSpPr>
        <p:cNvPr id="1" name=""/>
        <p:cNvGrpSpPr/>
        <p:nvPr/>
      </p:nvGrpSpPr>
      <p:grpSpPr>
        <a:xfrm>
          <a:off x="0" y="0"/>
          <a:ext cx="0" cy="0"/>
          <a:chOff x="0" y="0"/>
          <a:chExt cx="0" cy="0"/>
        </a:xfrm>
      </p:grpSpPr>
      <p:sp>
        <p:nvSpPr>
          <p:cNvPr id="12" name="Rechteck 11"/>
          <p:cNvSpPr/>
          <p:nvPr userDrawn="1"/>
        </p:nvSpPr>
        <p:spPr>
          <a:xfrm>
            <a:off x="0" y="0"/>
            <a:ext cx="9144000" cy="3961637"/>
          </a:xfrm>
          <a:prstGeom prst="rect">
            <a:avLst/>
          </a:prstGeom>
          <a:solidFill>
            <a:srgbClr val="D0D6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 name="Rechteck 1"/>
          <p:cNvSpPr/>
          <p:nvPr/>
        </p:nvSpPr>
        <p:spPr>
          <a:xfrm>
            <a:off x="0" y="0"/>
            <a:ext cx="9144000" cy="3961637"/>
          </a:xfrm>
          <a:prstGeom prst="rect">
            <a:avLst/>
          </a:prstGeom>
          <a:solidFill>
            <a:srgbClr val="D0D6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7" name="Bildplatzhalter 11"/>
          <p:cNvSpPr>
            <a:spLocks noGrp="1"/>
          </p:cNvSpPr>
          <p:nvPr>
            <p:ph type="pic" sz="quarter" idx="24"/>
          </p:nvPr>
        </p:nvSpPr>
        <p:spPr>
          <a:xfrm>
            <a:off x="282576" y="2415077"/>
            <a:ext cx="2057400" cy="2058904"/>
          </a:xfrm>
          <a:prstGeom prst="rect">
            <a:avLst/>
          </a:prstGeom>
          <a:noFill/>
        </p:spPr>
        <p:txBody>
          <a:bodyPr/>
          <a:lstStyle>
            <a:lvl1pPr marL="0" indent="0">
              <a:buFontTx/>
              <a:buNone/>
              <a:defRPr sz="1800" baseline="0">
                <a:latin typeface="Calibri"/>
              </a:defRPr>
            </a:lvl1pPr>
          </a:lstStyle>
          <a:p>
            <a:r>
              <a:rPr lang="de-DE"/>
              <a:t>Bild auf Platzhalter ziehen oder durch Klicken auf Symbol hinzufügen</a:t>
            </a:r>
            <a:endParaRPr lang="de-DE" dirty="0"/>
          </a:p>
        </p:txBody>
      </p:sp>
      <p:pic>
        <p:nvPicPr>
          <p:cNvPr id="10" name="Bild 9" descr="CHW Logo weiss.eps"/>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0927" y="5729581"/>
            <a:ext cx="1022253" cy="1022253"/>
          </a:xfrm>
          <a:prstGeom prst="rect">
            <a:avLst/>
          </a:prstGeom>
        </p:spPr>
      </p:pic>
      <p:sp>
        <p:nvSpPr>
          <p:cNvPr id="15" name="Text Placeholder 2"/>
          <p:cNvSpPr>
            <a:spLocks noGrp="1"/>
          </p:cNvSpPr>
          <p:nvPr>
            <p:ph type="body" idx="25"/>
          </p:nvPr>
        </p:nvSpPr>
        <p:spPr>
          <a:xfrm>
            <a:off x="282576" y="4589438"/>
            <a:ext cx="2057400" cy="1183439"/>
          </a:xfrm>
          <a:prstGeom prst="rect">
            <a:avLst/>
          </a:prstGeom>
          <a:noFill/>
          <a:ln>
            <a:noFill/>
          </a:ln>
        </p:spPr>
        <p:txBody>
          <a:bodyPr lIns="0" tIns="0" rIns="0" bIns="0" anchor="t" anchorCtr="0">
            <a:normAutofit/>
          </a:bodyPr>
          <a:lstStyle>
            <a:lvl1pPr marL="0" indent="0">
              <a:spcBef>
                <a:spcPts val="300"/>
              </a:spcBef>
              <a:buNone/>
              <a:defRPr sz="1400" cap="none" baseline="0">
                <a:solidFill>
                  <a:schemeClr val="bg1"/>
                </a:solidFill>
                <a:latin typeface="Calibri"/>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9" name="Bildplatzhalter 11"/>
          <p:cNvSpPr>
            <a:spLocks noGrp="1"/>
          </p:cNvSpPr>
          <p:nvPr>
            <p:ph type="pic" sz="quarter" idx="18"/>
          </p:nvPr>
        </p:nvSpPr>
        <p:spPr>
          <a:xfrm>
            <a:off x="2460625" y="2415077"/>
            <a:ext cx="6287375" cy="4442923"/>
          </a:xfrm>
          <a:prstGeom prst="rect">
            <a:avLst/>
          </a:prstGeom>
          <a:noFill/>
        </p:spPr>
        <p:txBody>
          <a:bodyPr/>
          <a:lstStyle>
            <a:lvl1pPr marL="0" indent="0">
              <a:buFontTx/>
              <a:buNone/>
              <a:defRPr sz="1800" baseline="0">
                <a:latin typeface="Calibri"/>
              </a:defRPr>
            </a:lvl1pPr>
          </a:lstStyle>
          <a:p>
            <a:r>
              <a:rPr lang="de-DE"/>
              <a:t>Bild auf Platzhalter ziehen oder durch Klicken auf Symbol hinzufügen</a:t>
            </a:r>
            <a:endParaRPr lang="de-DE" dirty="0"/>
          </a:p>
        </p:txBody>
      </p:sp>
      <p:sp>
        <p:nvSpPr>
          <p:cNvPr id="11" name="Bildplatzhalter 11"/>
          <p:cNvSpPr>
            <a:spLocks noGrp="1"/>
          </p:cNvSpPr>
          <p:nvPr>
            <p:ph type="pic" sz="quarter" idx="23"/>
          </p:nvPr>
        </p:nvSpPr>
        <p:spPr>
          <a:xfrm>
            <a:off x="2460625" y="2415077"/>
            <a:ext cx="2057400" cy="2058904"/>
          </a:xfrm>
          <a:prstGeom prst="rect">
            <a:avLst/>
          </a:prstGeom>
          <a:noFill/>
        </p:spPr>
        <p:txBody>
          <a:bodyPr/>
          <a:lstStyle>
            <a:lvl1pPr marL="0" indent="0">
              <a:buFontTx/>
              <a:buNone/>
              <a:defRPr sz="1800" baseline="0">
                <a:latin typeface="Calibri"/>
              </a:defRPr>
            </a:lvl1pPr>
          </a:lstStyle>
          <a:p>
            <a:r>
              <a:rPr lang="de-DE"/>
              <a:t>Bild auf Platzhalter ziehen oder durch Klicken auf Symbol hinzufügen</a:t>
            </a:r>
            <a:endParaRPr lang="de-DE" dirty="0"/>
          </a:p>
        </p:txBody>
      </p:sp>
      <p:sp>
        <p:nvSpPr>
          <p:cNvPr id="13" name="Bildplatzhalter 11"/>
          <p:cNvSpPr>
            <a:spLocks noGrp="1"/>
          </p:cNvSpPr>
          <p:nvPr>
            <p:ph type="pic" sz="quarter" idx="26"/>
          </p:nvPr>
        </p:nvSpPr>
        <p:spPr>
          <a:xfrm>
            <a:off x="2460625" y="4601554"/>
            <a:ext cx="2057400" cy="2058904"/>
          </a:xfrm>
          <a:prstGeom prst="rect">
            <a:avLst/>
          </a:prstGeom>
          <a:noFill/>
        </p:spPr>
        <p:txBody>
          <a:bodyPr/>
          <a:lstStyle>
            <a:lvl1pPr marL="0" indent="0">
              <a:buFontTx/>
              <a:buNone/>
              <a:defRPr sz="1800" baseline="0">
                <a:latin typeface="Calibri"/>
              </a:defRPr>
            </a:lvl1pPr>
          </a:lstStyle>
          <a:p>
            <a:r>
              <a:rPr lang="de-DE"/>
              <a:t>Bild auf Platzhalter ziehen oder durch Klicken auf Symbol hinzufügen</a:t>
            </a:r>
            <a:endParaRPr lang="de-DE" dirty="0"/>
          </a:p>
        </p:txBody>
      </p:sp>
      <p:sp>
        <p:nvSpPr>
          <p:cNvPr id="16" name="Titel 6"/>
          <p:cNvSpPr>
            <a:spLocks noGrp="1"/>
          </p:cNvSpPr>
          <p:nvPr>
            <p:ph type="title"/>
          </p:nvPr>
        </p:nvSpPr>
        <p:spPr>
          <a:xfrm>
            <a:off x="570034" y="108000"/>
            <a:ext cx="8177966" cy="864000"/>
          </a:xfrm>
          <a:prstGeom prst="rect">
            <a:avLst/>
          </a:prstGeom>
        </p:spPr>
        <p:txBody>
          <a:bodyPr vert="horz" lIns="0" tIns="0" rIns="0" bIns="0" anchor="b" anchorCtr="0"/>
          <a:lstStyle>
            <a:lvl1pPr algn="l">
              <a:defRPr sz="2800" b="1" i="0" spc="0">
                <a:solidFill>
                  <a:srgbClr val="004185"/>
                </a:solidFill>
                <a:latin typeface="Calibri"/>
                <a:cs typeface="Calibri"/>
              </a:defRPr>
            </a:lvl1pPr>
          </a:lstStyle>
          <a:p>
            <a:r>
              <a:rPr lang="de-DE"/>
              <a:t>Mastertitelformat bearbeiten</a:t>
            </a:r>
            <a:endParaRPr lang="de-DE" dirty="0"/>
          </a:p>
        </p:txBody>
      </p:sp>
      <p:sp>
        <p:nvSpPr>
          <p:cNvPr id="19" name="Text Placeholder 2"/>
          <p:cNvSpPr>
            <a:spLocks noGrp="1"/>
          </p:cNvSpPr>
          <p:nvPr>
            <p:ph type="body" idx="28"/>
          </p:nvPr>
        </p:nvSpPr>
        <p:spPr>
          <a:xfrm>
            <a:off x="570034" y="1125710"/>
            <a:ext cx="8177966" cy="2641093"/>
          </a:xfrm>
          <a:prstGeom prst="rect">
            <a:avLst/>
          </a:prstGeom>
          <a:noFill/>
          <a:ln>
            <a:noFill/>
          </a:ln>
        </p:spPr>
        <p:txBody>
          <a:bodyPr lIns="0" tIns="0" rIns="0" bIns="0" anchor="t" anchorCtr="0">
            <a:normAutofit/>
          </a:bodyPr>
          <a:lstStyle>
            <a:lvl1pPr marL="0" indent="0">
              <a:spcBef>
                <a:spcPts val="300"/>
              </a:spcBef>
              <a:buNone/>
              <a:defRPr sz="1800" cap="none" baseline="0">
                <a:solidFill>
                  <a:schemeClr val="tx1">
                    <a:lumMod val="75000"/>
                    <a:lumOff val="25000"/>
                  </a:schemeClr>
                </a:solidFill>
                <a:latin typeface="Calibri"/>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20" name="Bildplatzhalter 11"/>
          <p:cNvSpPr>
            <a:spLocks noGrp="1"/>
          </p:cNvSpPr>
          <p:nvPr>
            <p:ph type="pic" sz="quarter" idx="29"/>
          </p:nvPr>
        </p:nvSpPr>
        <p:spPr>
          <a:xfrm>
            <a:off x="4646036" y="2415077"/>
            <a:ext cx="4235450" cy="4245381"/>
          </a:xfrm>
          <a:prstGeom prst="rect">
            <a:avLst/>
          </a:prstGeom>
          <a:noFill/>
        </p:spPr>
        <p:txBody>
          <a:bodyPr/>
          <a:lstStyle>
            <a:lvl1pPr marL="0" indent="0">
              <a:buFontTx/>
              <a:buNone/>
              <a:defRPr sz="1800" baseline="0">
                <a:latin typeface="Calibri"/>
              </a:defRPr>
            </a:lvl1pPr>
          </a:lstStyle>
          <a:p>
            <a:r>
              <a:rPr lang="de-DE"/>
              <a:t>Bild auf Platzhalter ziehen oder durch Klicken auf Symbol hinzufügen</a:t>
            </a:r>
            <a:endParaRPr lang="de-DE" dirty="0"/>
          </a:p>
        </p:txBody>
      </p:sp>
      <p:pic>
        <p:nvPicPr>
          <p:cNvPr id="14" name="Bild 13" descr="CHW Logo weiss.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0927" y="5729581"/>
            <a:ext cx="1022253" cy="1022253"/>
          </a:xfrm>
          <a:prstGeom prst="rect">
            <a:avLst/>
          </a:prstGeom>
        </p:spPr>
      </p:pic>
    </p:spTree>
    <p:extLst>
      <p:ext uri="{BB962C8B-B14F-4D97-AF65-F5344CB8AC3E}">
        <p14:creationId xmlns:p14="http://schemas.microsoft.com/office/powerpoint/2010/main" val="19588421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3 Hauptbild qu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65885" y="5780095"/>
            <a:ext cx="6118755" cy="833804"/>
          </a:xfrm>
          <a:prstGeom prst="rect">
            <a:avLst/>
          </a:prstGeom>
          <a:noFill/>
          <a:ln>
            <a:noFill/>
          </a:ln>
        </p:spPr>
        <p:txBody>
          <a:bodyPr lIns="0" tIns="0" rIns="0" bIns="0" anchor="t" anchorCtr="0">
            <a:normAutofit/>
          </a:bodyPr>
          <a:lstStyle>
            <a:lvl1pPr marL="0" indent="0">
              <a:spcBef>
                <a:spcPts val="300"/>
              </a:spcBef>
              <a:buNone/>
              <a:defRPr sz="1400" cap="none" baseline="0">
                <a:solidFill>
                  <a:schemeClr val="bg1"/>
                </a:solidFill>
                <a:latin typeface="Calibri"/>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12" name="Bildplatzhalter 11"/>
          <p:cNvSpPr>
            <a:spLocks noGrp="1"/>
          </p:cNvSpPr>
          <p:nvPr>
            <p:ph type="pic" sz="quarter" idx="13"/>
          </p:nvPr>
        </p:nvSpPr>
        <p:spPr>
          <a:xfrm>
            <a:off x="0" y="1"/>
            <a:ext cx="9143999" cy="5614124"/>
          </a:xfrm>
          <a:prstGeom prst="rect">
            <a:avLst/>
          </a:prstGeom>
        </p:spPr>
        <p:txBody>
          <a:bodyPr/>
          <a:lstStyle>
            <a:lvl1pPr marL="0" indent="0">
              <a:buFontTx/>
              <a:buNone/>
              <a:defRPr sz="1800" baseline="0">
                <a:latin typeface="Calibri"/>
              </a:defRPr>
            </a:lvl1pPr>
          </a:lstStyle>
          <a:p>
            <a:r>
              <a:rPr lang="de-DE"/>
              <a:t>Bild auf Platzhalter ziehen oder durch Klicken auf Symbol hinzufügen</a:t>
            </a:r>
            <a:endParaRPr lang="de-DE" dirty="0"/>
          </a:p>
        </p:txBody>
      </p:sp>
      <p:pic>
        <p:nvPicPr>
          <p:cNvPr id="22" name="Bild 21" descr="CHW Logo weiss.eps"/>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0927" y="5729581"/>
            <a:ext cx="1022253" cy="1022253"/>
          </a:xfrm>
          <a:prstGeom prst="rect">
            <a:avLst/>
          </a:prstGeom>
        </p:spPr>
      </p:pic>
      <p:pic>
        <p:nvPicPr>
          <p:cNvPr id="5" name="Bild 4" descr="CHW Logo weiss.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0927" y="5729581"/>
            <a:ext cx="1022253" cy="1022253"/>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3 Hauptbild quadratisch">
    <p:spTree>
      <p:nvGrpSpPr>
        <p:cNvPr id="1" name=""/>
        <p:cNvGrpSpPr/>
        <p:nvPr/>
      </p:nvGrpSpPr>
      <p:grpSpPr>
        <a:xfrm>
          <a:off x="0" y="0"/>
          <a:ext cx="0" cy="0"/>
          <a:chOff x="0" y="0"/>
          <a:chExt cx="0" cy="0"/>
        </a:xfrm>
      </p:grpSpPr>
      <p:sp>
        <p:nvSpPr>
          <p:cNvPr id="12" name="Bildplatzhalter 11"/>
          <p:cNvSpPr>
            <a:spLocks noGrp="1"/>
          </p:cNvSpPr>
          <p:nvPr>
            <p:ph type="pic" sz="quarter" idx="13"/>
          </p:nvPr>
        </p:nvSpPr>
        <p:spPr>
          <a:xfrm>
            <a:off x="2460625" y="0"/>
            <a:ext cx="6683374" cy="6857999"/>
          </a:xfrm>
          <a:prstGeom prst="rect">
            <a:avLst/>
          </a:prstGeom>
        </p:spPr>
        <p:txBody>
          <a:bodyPr/>
          <a:lstStyle>
            <a:lvl1pPr marL="0" indent="0">
              <a:buFontTx/>
              <a:buNone/>
              <a:defRPr sz="1800" baseline="0">
                <a:latin typeface="Calibri"/>
              </a:defRPr>
            </a:lvl1pPr>
          </a:lstStyle>
          <a:p>
            <a:r>
              <a:rPr lang="de-DE"/>
              <a:t>Bild auf Platzhalter ziehen oder durch Klicken auf Symbol hinzufügen</a:t>
            </a:r>
            <a:endParaRPr lang="de-DE" dirty="0"/>
          </a:p>
        </p:txBody>
      </p:sp>
      <p:sp>
        <p:nvSpPr>
          <p:cNvPr id="5" name="Text Placeholder 2"/>
          <p:cNvSpPr>
            <a:spLocks noGrp="1"/>
          </p:cNvSpPr>
          <p:nvPr>
            <p:ph type="body" idx="14"/>
          </p:nvPr>
        </p:nvSpPr>
        <p:spPr>
          <a:xfrm>
            <a:off x="332014" y="902012"/>
            <a:ext cx="1969770" cy="4726546"/>
          </a:xfrm>
          <a:prstGeom prst="rect">
            <a:avLst/>
          </a:prstGeom>
          <a:noFill/>
          <a:ln>
            <a:noFill/>
          </a:ln>
        </p:spPr>
        <p:txBody>
          <a:bodyPr lIns="0" tIns="0" rIns="0" bIns="0" anchor="t" anchorCtr="0">
            <a:normAutofit/>
          </a:bodyPr>
          <a:lstStyle>
            <a:lvl1pPr marL="0" indent="0">
              <a:spcBef>
                <a:spcPts val="300"/>
              </a:spcBef>
              <a:buNone/>
              <a:defRPr sz="1400" cap="none" baseline="0">
                <a:solidFill>
                  <a:schemeClr val="bg1"/>
                </a:solidFill>
                <a:latin typeface="Calibri"/>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pic>
        <p:nvPicPr>
          <p:cNvPr id="6" name="Bild 5" descr="CHW Logo weiss.eps"/>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0927" y="5729581"/>
            <a:ext cx="1022253" cy="1022253"/>
          </a:xfrm>
          <a:prstGeom prst="rect">
            <a:avLst/>
          </a:prstGeom>
        </p:spPr>
      </p:pic>
      <p:pic>
        <p:nvPicPr>
          <p:cNvPr id="7" name="Bild 6" descr="CHW Logo weiss.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0927" y="5729581"/>
            <a:ext cx="1022253" cy="1022253"/>
          </a:xfrm>
          <a:prstGeom prst="rect">
            <a:avLst/>
          </a:prstGeom>
        </p:spPr>
      </p:pic>
    </p:spTree>
    <p:extLst>
      <p:ext uri="{BB962C8B-B14F-4D97-AF65-F5344CB8AC3E}">
        <p14:creationId xmlns:p14="http://schemas.microsoft.com/office/powerpoint/2010/main" val="36304153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3 Hauptbild quer + NB quer">
    <p:spTree>
      <p:nvGrpSpPr>
        <p:cNvPr id="1" name=""/>
        <p:cNvGrpSpPr/>
        <p:nvPr/>
      </p:nvGrpSpPr>
      <p:grpSpPr>
        <a:xfrm>
          <a:off x="0" y="0"/>
          <a:ext cx="0" cy="0"/>
          <a:chOff x="0" y="0"/>
          <a:chExt cx="0" cy="0"/>
        </a:xfrm>
      </p:grpSpPr>
      <p:sp>
        <p:nvSpPr>
          <p:cNvPr id="12" name="Bildplatzhalter 11"/>
          <p:cNvSpPr>
            <a:spLocks noGrp="1"/>
          </p:cNvSpPr>
          <p:nvPr>
            <p:ph type="pic" sz="quarter" idx="13"/>
          </p:nvPr>
        </p:nvSpPr>
        <p:spPr>
          <a:xfrm>
            <a:off x="2460625" y="0"/>
            <a:ext cx="6683374" cy="4611087"/>
          </a:xfrm>
          <a:prstGeom prst="rect">
            <a:avLst/>
          </a:prstGeom>
        </p:spPr>
        <p:txBody>
          <a:bodyPr/>
          <a:lstStyle>
            <a:lvl1pPr marL="0" indent="0">
              <a:buFontTx/>
              <a:buNone/>
              <a:defRPr sz="1800" baseline="0">
                <a:latin typeface="Calibri"/>
              </a:defRPr>
            </a:lvl1pPr>
          </a:lstStyle>
          <a:p>
            <a:r>
              <a:rPr lang="de-DE"/>
              <a:t>Bild auf Platzhalter ziehen oder durch Klicken auf Symbol hinzufügen</a:t>
            </a:r>
            <a:endParaRPr lang="de-DE" dirty="0"/>
          </a:p>
        </p:txBody>
      </p:sp>
      <p:sp>
        <p:nvSpPr>
          <p:cNvPr id="5" name="Text Placeholder 2"/>
          <p:cNvSpPr>
            <a:spLocks noGrp="1"/>
          </p:cNvSpPr>
          <p:nvPr>
            <p:ph type="body" idx="14"/>
          </p:nvPr>
        </p:nvSpPr>
        <p:spPr>
          <a:xfrm>
            <a:off x="332014" y="490695"/>
            <a:ext cx="1969770" cy="2951384"/>
          </a:xfrm>
          <a:prstGeom prst="rect">
            <a:avLst/>
          </a:prstGeom>
          <a:noFill/>
          <a:ln>
            <a:noFill/>
          </a:ln>
        </p:spPr>
        <p:txBody>
          <a:bodyPr lIns="0" tIns="0" rIns="0" bIns="0" anchor="t" anchorCtr="0">
            <a:normAutofit/>
          </a:bodyPr>
          <a:lstStyle>
            <a:lvl1pPr marL="0" indent="0">
              <a:spcBef>
                <a:spcPts val="300"/>
              </a:spcBef>
              <a:buNone/>
              <a:defRPr sz="1400" cap="none" baseline="0">
                <a:solidFill>
                  <a:schemeClr val="bg1"/>
                </a:solidFill>
                <a:latin typeface="Calibri"/>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Bildplatzhalter 11"/>
          <p:cNvSpPr>
            <a:spLocks noGrp="1"/>
          </p:cNvSpPr>
          <p:nvPr>
            <p:ph type="pic" sz="quarter" idx="15"/>
          </p:nvPr>
        </p:nvSpPr>
        <p:spPr>
          <a:xfrm>
            <a:off x="2460626" y="3514240"/>
            <a:ext cx="4686932" cy="3111000"/>
          </a:xfrm>
          <a:prstGeom prst="rect">
            <a:avLst/>
          </a:prstGeom>
        </p:spPr>
        <p:txBody>
          <a:bodyPr/>
          <a:lstStyle>
            <a:lvl1pPr marL="0" indent="0">
              <a:buFontTx/>
              <a:buNone/>
              <a:defRPr sz="1800" baseline="0">
                <a:latin typeface="Calibri"/>
              </a:defRPr>
            </a:lvl1pPr>
          </a:lstStyle>
          <a:p>
            <a:r>
              <a:rPr lang="de-DE"/>
              <a:t>Bild auf Platzhalter ziehen oder durch Klicken auf Symbol hinzufügen</a:t>
            </a:r>
            <a:endParaRPr lang="de-DE" dirty="0"/>
          </a:p>
        </p:txBody>
      </p:sp>
      <p:sp>
        <p:nvSpPr>
          <p:cNvPr id="6" name="Text Placeholder 2"/>
          <p:cNvSpPr>
            <a:spLocks noGrp="1"/>
          </p:cNvSpPr>
          <p:nvPr>
            <p:ph type="body" idx="16"/>
          </p:nvPr>
        </p:nvSpPr>
        <p:spPr>
          <a:xfrm>
            <a:off x="332014" y="3514240"/>
            <a:ext cx="1969770" cy="2258638"/>
          </a:xfrm>
          <a:prstGeom prst="rect">
            <a:avLst/>
          </a:prstGeom>
          <a:noFill/>
          <a:ln>
            <a:noFill/>
          </a:ln>
        </p:spPr>
        <p:txBody>
          <a:bodyPr lIns="0" tIns="0" rIns="0" bIns="0" anchor="t" anchorCtr="0">
            <a:normAutofit/>
          </a:bodyPr>
          <a:lstStyle>
            <a:lvl1pPr marL="0" indent="0">
              <a:spcBef>
                <a:spcPts val="300"/>
              </a:spcBef>
              <a:buNone/>
              <a:defRPr sz="1400" cap="none" baseline="0">
                <a:solidFill>
                  <a:schemeClr val="bg1"/>
                </a:solidFill>
                <a:latin typeface="Calibri"/>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pic>
        <p:nvPicPr>
          <p:cNvPr id="9" name="Bild 8" descr="CHW Logo weiss.eps"/>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0927" y="5729581"/>
            <a:ext cx="1022253" cy="1022253"/>
          </a:xfrm>
          <a:prstGeom prst="rect">
            <a:avLst/>
          </a:prstGeom>
        </p:spPr>
      </p:pic>
      <p:pic>
        <p:nvPicPr>
          <p:cNvPr id="7" name="Bild 6" descr="CHW Logo weiss.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0927" y="5729581"/>
            <a:ext cx="1022253" cy="1022253"/>
          </a:xfrm>
          <a:prstGeom prst="rect">
            <a:avLst/>
          </a:prstGeom>
        </p:spPr>
      </p:pic>
    </p:spTree>
    <p:extLst>
      <p:ext uri="{BB962C8B-B14F-4D97-AF65-F5344CB8AC3E}">
        <p14:creationId xmlns:p14="http://schemas.microsoft.com/office/powerpoint/2010/main" val="12408992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3 Hauptbild quer + 2 NB quer">
    <p:spTree>
      <p:nvGrpSpPr>
        <p:cNvPr id="1" name=""/>
        <p:cNvGrpSpPr/>
        <p:nvPr/>
      </p:nvGrpSpPr>
      <p:grpSpPr>
        <a:xfrm>
          <a:off x="0" y="0"/>
          <a:ext cx="0" cy="0"/>
          <a:chOff x="0" y="0"/>
          <a:chExt cx="0" cy="0"/>
        </a:xfrm>
      </p:grpSpPr>
      <p:sp>
        <p:nvSpPr>
          <p:cNvPr id="12" name="Bildplatzhalter 11"/>
          <p:cNvSpPr>
            <a:spLocks noGrp="1"/>
          </p:cNvSpPr>
          <p:nvPr>
            <p:ph type="pic" sz="quarter" idx="13"/>
          </p:nvPr>
        </p:nvSpPr>
        <p:spPr>
          <a:xfrm>
            <a:off x="7313" y="0"/>
            <a:ext cx="6683374" cy="4611087"/>
          </a:xfrm>
          <a:prstGeom prst="rect">
            <a:avLst/>
          </a:prstGeom>
        </p:spPr>
        <p:txBody>
          <a:bodyPr/>
          <a:lstStyle>
            <a:lvl1pPr marL="0" indent="0">
              <a:buNone/>
              <a:defRPr sz="1800">
                <a:latin typeface="Calibri"/>
                <a:cs typeface="Calibri"/>
              </a:defRPr>
            </a:lvl1pPr>
          </a:lstStyle>
          <a:p>
            <a:r>
              <a:rPr lang="de-DE"/>
              <a:t>Bild auf Platzhalter ziehen oder durch Klicken auf Symbol hinzufügen</a:t>
            </a:r>
            <a:endParaRPr lang="de-DE" dirty="0"/>
          </a:p>
        </p:txBody>
      </p:sp>
      <p:sp>
        <p:nvSpPr>
          <p:cNvPr id="5" name="Text Placeholder 2"/>
          <p:cNvSpPr>
            <a:spLocks noGrp="1"/>
          </p:cNvSpPr>
          <p:nvPr>
            <p:ph type="body" idx="14"/>
          </p:nvPr>
        </p:nvSpPr>
        <p:spPr>
          <a:xfrm>
            <a:off x="6934310" y="194835"/>
            <a:ext cx="1969770" cy="1385491"/>
          </a:xfrm>
          <a:prstGeom prst="rect">
            <a:avLst/>
          </a:prstGeom>
          <a:noFill/>
          <a:ln>
            <a:noFill/>
          </a:ln>
        </p:spPr>
        <p:txBody>
          <a:bodyPr lIns="0" tIns="0" rIns="0" bIns="0" anchor="b" anchorCtr="0">
            <a:normAutofit/>
          </a:bodyPr>
          <a:lstStyle>
            <a:lvl1pPr marL="0" indent="0">
              <a:spcBef>
                <a:spcPts val="300"/>
              </a:spcBef>
              <a:buNone/>
              <a:defRPr sz="1400" cap="none" baseline="0">
                <a:solidFill>
                  <a:schemeClr val="bg1"/>
                </a:solidFill>
                <a:latin typeface="Calibri"/>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9" name="Bildplatzhalter 11"/>
          <p:cNvSpPr>
            <a:spLocks noGrp="1"/>
          </p:cNvSpPr>
          <p:nvPr>
            <p:ph type="pic" sz="quarter" idx="17"/>
          </p:nvPr>
        </p:nvSpPr>
        <p:spPr>
          <a:xfrm>
            <a:off x="5512904" y="4215064"/>
            <a:ext cx="3631093" cy="2410176"/>
          </a:xfrm>
          <a:prstGeom prst="rect">
            <a:avLst/>
          </a:prstGeom>
        </p:spPr>
        <p:txBody>
          <a:bodyPr/>
          <a:lstStyle>
            <a:lvl1pPr marL="0" indent="0">
              <a:buNone/>
              <a:defRPr sz="1800">
                <a:latin typeface="Calibri"/>
                <a:cs typeface="Calibri"/>
              </a:defRPr>
            </a:lvl1pPr>
          </a:lstStyle>
          <a:p>
            <a:r>
              <a:rPr lang="de-DE"/>
              <a:t>Bild auf Platzhalter ziehen oder durch Klicken auf Symbol hinzufügen</a:t>
            </a:r>
            <a:endParaRPr lang="de-DE" dirty="0"/>
          </a:p>
        </p:txBody>
      </p:sp>
      <p:sp>
        <p:nvSpPr>
          <p:cNvPr id="10" name="Bildplatzhalter 11"/>
          <p:cNvSpPr>
            <a:spLocks noGrp="1"/>
          </p:cNvSpPr>
          <p:nvPr>
            <p:ph type="pic" sz="quarter" idx="18"/>
          </p:nvPr>
        </p:nvSpPr>
        <p:spPr>
          <a:xfrm>
            <a:off x="5512904" y="1703862"/>
            <a:ext cx="3631093" cy="2410176"/>
          </a:xfrm>
          <a:prstGeom prst="rect">
            <a:avLst/>
          </a:prstGeom>
        </p:spPr>
        <p:txBody>
          <a:bodyPr/>
          <a:lstStyle>
            <a:lvl1pPr marL="0" indent="0">
              <a:buNone/>
              <a:defRPr sz="1800">
                <a:latin typeface="Calibri"/>
                <a:cs typeface="Calibri"/>
              </a:defRPr>
            </a:lvl1pPr>
          </a:lstStyle>
          <a:p>
            <a:r>
              <a:rPr lang="de-DE"/>
              <a:t>Bild auf Platzhalter ziehen oder durch Klicken auf Symbol hinzufügen</a:t>
            </a:r>
            <a:endParaRPr lang="de-DE" dirty="0"/>
          </a:p>
        </p:txBody>
      </p:sp>
      <p:sp>
        <p:nvSpPr>
          <p:cNvPr id="11" name="Text Placeholder 2"/>
          <p:cNvSpPr>
            <a:spLocks noGrp="1"/>
          </p:cNvSpPr>
          <p:nvPr>
            <p:ph type="body" idx="19"/>
          </p:nvPr>
        </p:nvSpPr>
        <p:spPr>
          <a:xfrm>
            <a:off x="332013" y="4748192"/>
            <a:ext cx="2648039" cy="1024685"/>
          </a:xfrm>
          <a:prstGeom prst="rect">
            <a:avLst/>
          </a:prstGeom>
          <a:noFill/>
          <a:ln>
            <a:noFill/>
          </a:ln>
        </p:spPr>
        <p:txBody>
          <a:bodyPr lIns="0" tIns="0" rIns="0" bIns="0" anchor="t" anchorCtr="0">
            <a:normAutofit/>
          </a:bodyPr>
          <a:lstStyle>
            <a:lvl1pPr marL="0" indent="0">
              <a:spcBef>
                <a:spcPts val="300"/>
              </a:spcBef>
              <a:buNone/>
              <a:defRPr sz="1400" cap="none" baseline="0">
                <a:solidFill>
                  <a:schemeClr val="bg1"/>
                </a:solidFill>
                <a:latin typeface="Calibri"/>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13" name="Text Placeholder 2"/>
          <p:cNvSpPr>
            <a:spLocks noGrp="1"/>
          </p:cNvSpPr>
          <p:nvPr>
            <p:ph type="body" idx="20"/>
          </p:nvPr>
        </p:nvSpPr>
        <p:spPr>
          <a:xfrm>
            <a:off x="3088383" y="4748192"/>
            <a:ext cx="2272826" cy="1753511"/>
          </a:xfrm>
          <a:prstGeom prst="rect">
            <a:avLst/>
          </a:prstGeom>
          <a:noFill/>
          <a:ln>
            <a:noFill/>
          </a:ln>
        </p:spPr>
        <p:txBody>
          <a:bodyPr lIns="0" tIns="0" rIns="0" bIns="0" anchor="b" anchorCtr="0">
            <a:normAutofit/>
          </a:bodyPr>
          <a:lstStyle>
            <a:lvl1pPr marL="0" indent="0">
              <a:spcBef>
                <a:spcPts val="300"/>
              </a:spcBef>
              <a:buNone/>
              <a:defRPr sz="1400" cap="none" baseline="0">
                <a:solidFill>
                  <a:schemeClr val="bg1"/>
                </a:solidFill>
                <a:latin typeface="Calibri"/>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pic>
        <p:nvPicPr>
          <p:cNvPr id="14" name="Bild 13" descr="CHW Logo weiss.eps"/>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0927" y="5729581"/>
            <a:ext cx="1022253" cy="1022253"/>
          </a:xfrm>
          <a:prstGeom prst="rect">
            <a:avLst/>
          </a:prstGeom>
        </p:spPr>
      </p:pic>
      <p:pic>
        <p:nvPicPr>
          <p:cNvPr id="15" name="Bild 14" descr="CHW Logo weiss.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0927" y="5729581"/>
            <a:ext cx="1022253" cy="1022253"/>
          </a:xfrm>
          <a:prstGeom prst="rect">
            <a:avLst/>
          </a:prstGeom>
        </p:spPr>
      </p:pic>
    </p:spTree>
    <p:extLst>
      <p:ext uri="{BB962C8B-B14F-4D97-AF65-F5344CB8AC3E}">
        <p14:creationId xmlns:p14="http://schemas.microsoft.com/office/powerpoint/2010/main" val="884930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 Hauptbild hoch + 2 NB quer">
    <p:spTree>
      <p:nvGrpSpPr>
        <p:cNvPr id="1" name=""/>
        <p:cNvGrpSpPr/>
        <p:nvPr/>
      </p:nvGrpSpPr>
      <p:grpSpPr>
        <a:xfrm>
          <a:off x="0" y="0"/>
          <a:ext cx="0" cy="0"/>
          <a:chOff x="0" y="0"/>
          <a:chExt cx="0" cy="0"/>
        </a:xfrm>
      </p:grpSpPr>
      <p:sp>
        <p:nvSpPr>
          <p:cNvPr id="12" name="Bildplatzhalter 11"/>
          <p:cNvSpPr>
            <a:spLocks noGrp="1"/>
          </p:cNvSpPr>
          <p:nvPr>
            <p:ph type="pic" sz="quarter" idx="13"/>
          </p:nvPr>
        </p:nvSpPr>
        <p:spPr>
          <a:xfrm>
            <a:off x="2460625" y="0"/>
            <a:ext cx="5144643" cy="6858000"/>
          </a:xfrm>
          <a:prstGeom prst="rect">
            <a:avLst/>
          </a:prstGeom>
        </p:spPr>
        <p:txBody>
          <a:bodyPr/>
          <a:lstStyle>
            <a:lvl1pPr marL="0" indent="0">
              <a:buNone/>
              <a:defRPr sz="1800">
                <a:latin typeface="Calibri"/>
                <a:cs typeface="Calibri"/>
              </a:defRPr>
            </a:lvl1pPr>
          </a:lstStyle>
          <a:p>
            <a:r>
              <a:rPr lang="de-DE"/>
              <a:t>Bild auf Platzhalter ziehen oder durch Klicken auf Symbol hinzufügen</a:t>
            </a:r>
            <a:endParaRPr lang="de-DE" dirty="0"/>
          </a:p>
        </p:txBody>
      </p:sp>
      <p:sp>
        <p:nvSpPr>
          <p:cNvPr id="5" name="Text Placeholder 2"/>
          <p:cNvSpPr>
            <a:spLocks noGrp="1"/>
          </p:cNvSpPr>
          <p:nvPr>
            <p:ph type="body" idx="14"/>
          </p:nvPr>
        </p:nvSpPr>
        <p:spPr>
          <a:xfrm>
            <a:off x="332014" y="490695"/>
            <a:ext cx="1969770" cy="2395745"/>
          </a:xfrm>
          <a:prstGeom prst="rect">
            <a:avLst/>
          </a:prstGeom>
          <a:noFill/>
          <a:ln>
            <a:noFill/>
          </a:ln>
        </p:spPr>
        <p:txBody>
          <a:bodyPr lIns="0" tIns="0" rIns="0" bIns="0" anchor="t" anchorCtr="0">
            <a:normAutofit/>
          </a:bodyPr>
          <a:lstStyle>
            <a:lvl1pPr marL="0" indent="0">
              <a:spcBef>
                <a:spcPts val="300"/>
              </a:spcBef>
              <a:buNone/>
              <a:defRPr sz="1400" cap="none" baseline="0">
                <a:solidFill>
                  <a:schemeClr val="bg1"/>
                </a:solidFill>
                <a:latin typeface="Calibri"/>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Bildplatzhalter 11"/>
          <p:cNvSpPr>
            <a:spLocks noGrp="1"/>
          </p:cNvSpPr>
          <p:nvPr>
            <p:ph type="pic" sz="quarter" idx="15"/>
          </p:nvPr>
        </p:nvSpPr>
        <p:spPr>
          <a:xfrm>
            <a:off x="5512904" y="4215064"/>
            <a:ext cx="3631093" cy="2410176"/>
          </a:xfrm>
          <a:prstGeom prst="rect">
            <a:avLst/>
          </a:prstGeom>
        </p:spPr>
        <p:txBody>
          <a:bodyPr/>
          <a:lstStyle>
            <a:lvl1pPr marL="0" indent="0">
              <a:buNone/>
              <a:defRPr sz="1800">
                <a:latin typeface="Calibri"/>
                <a:cs typeface="Calibri"/>
              </a:defRPr>
            </a:lvl1pPr>
          </a:lstStyle>
          <a:p>
            <a:r>
              <a:rPr lang="de-DE"/>
              <a:t>Bild auf Platzhalter ziehen oder durch Klicken auf Symbol hinzufügen</a:t>
            </a:r>
            <a:endParaRPr lang="de-DE" dirty="0"/>
          </a:p>
        </p:txBody>
      </p:sp>
      <p:sp>
        <p:nvSpPr>
          <p:cNvPr id="6" name="Text Placeholder 2"/>
          <p:cNvSpPr>
            <a:spLocks noGrp="1"/>
          </p:cNvSpPr>
          <p:nvPr>
            <p:ph type="body" idx="16"/>
          </p:nvPr>
        </p:nvSpPr>
        <p:spPr>
          <a:xfrm>
            <a:off x="332014" y="4215064"/>
            <a:ext cx="1969770" cy="1557814"/>
          </a:xfrm>
          <a:prstGeom prst="rect">
            <a:avLst/>
          </a:prstGeom>
          <a:noFill/>
          <a:ln>
            <a:noFill/>
          </a:ln>
        </p:spPr>
        <p:txBody>
          <a:bodyPr lIns="0" tIns="0" rIns="0" bIns="0" anchor="t" anchorCtr="0">
            <a:normAutofit/>
          </a:bodyPr>
          <a:lstStyle>
            <a:lvl1pPr marL="0" indent="0">
              <a:spcBef>
                <a:spcPts val="300"/>
              </a:spcBef>
              <a:buNone/>
              <a:defRPr sz="1400" cap="none" baseline="0">
                <a:solidFill>
                  <a:schemeClr val="bg1"/>
                </a:solidFill>
                <a:latin typeface="Calibri"/>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17" name="Bildplatzhalter 11"/>
          <p:cNvSpPr>
            <a:spLocks noGrp="1"/>
          </p:cNvSpPr>
          <p:nvPr>
            <p:ph type="pic" sz="quarter" idx="18"/>
          </p:nvPr>
        </p:nvSpPr>
        <p:spPr>
          <a:xfrm>
            <a:off x="5512904" y="1703862"/>
            <a:ext cx="3631093" cy="2410176"/>
          </a:xfrm>
          <a:prstGeom prst="rect">
            <a:avLst/>
          </a:prstGeom>
        </p:spPr>
        <p:txBody>
          <a:bodyPr/>
          <a:lstStyle>
            <a:lvl1pPr marL="0" indent="0">
              <a:buNone/>
              <a:defRPr sz="1800">
                <a:latin typeface="Calibri"/>
                <a:cs typeface="Calibri"/>
              </a:defRPr>
            </a:lvl1pPr>
          </a:lstStyle>
          <a:p>
            <a:r>
              <a:rPr lang="de-DE"/>
              <a:t>Bild auf Platzhalter ziehen oder durch Klicken auf Symbol hinzufügen</a:t>
            </a:r>
            <a:endParaRPr lang="de-DE" dirty="0"/>
          </a:p>
        </p:txBody>
      </p:sp>
      <p:sp>
        <p:nvSpPr>
          <p:cNvPr id="19" name="Text Placeholder 2"/>
          <p:cNvSpPr>
            <a:spLocks noGrp="1"/>
          </p:cNvSpPr>
          <p:nvPr>
            <p:ph type="body" idx="19"/>
          </p:nvPr>
        </p:nvSpPr>
        <p:spPr>
          <a:xfrm>
            <a:off x="332014" y="2410178"/>
            <a:ext cx="1969770" cy="1626700"/>
          </a:xfrm>
          <a:prstGeom prst="rect">
            <a:avLst/>
          </a:prstGeom>
          <a:noFill/>
          <a:ln>
            <a:noFill/>
          </a:ln>
        </p:spPr>
        <p:txBody>
          <a:bodyPr lIns="0" tIns="0" rIns="0" bIns="0" anchor="b" anchorCtr="0">
            <a:normAutofit/>
          </a:bodyPr>
          <a:lstStyle>
            <a:lvl1pPr marL="0" indent="0">
              <a:spcBef>
                <a:spcPts val="300"/>
              </a:spcBef>
              <a:buNone/>
              <a:defRPr sz="1400" cap="none" baseline="0">
                <a:solidFill>
                  <a:schemeClr val="bg1"/>
                </a:solidFill>
                <a:latin typeface="Calibri"/>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pic>
        <p:nvPicPr>
          <p:cNvPr id="20" name="Bild 19" descr="CHW Logo weiss.eps"/>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0927" y="5729581"/>
            <a:ext cx="1022253" cy="1022253"/>
          </a:xfrm>
          <a:prstGeom prst="rect">
            <a:avLst/>
          </a:prstGeom>
        </p:spPr>
      </p:pic>
      <p:pic>
        <p:nvPicPr>
          <p:cNvPr id="9" name="Bild 8" descr="CHW Logo weiss.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0927" y="5729581"/>
            <a:ext cx="1022253" cy="1022253"/>
          </a:xfrm>
          <a:prstGeom prst="rect">
            <a:avLst/>
          </a:prstGeom>
        </p:spPr>
      </p:pic>
    </p:spTree>
    <p:extLst>
      <p:ext uri="{BB962C8B-B14F-4D97-AF65-F5344CB8AC3E}">
        <p14:creationId xmlns:p14="http://schemas.microsoft.com/office/powerpoint/2010/main" val="3067789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alpha val="80000"/>
          </a:schemeClr>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25" r:id="rId1"/>
    <p:sldLayoutId id="2147483726" r:id="rId2"/>
    <p:sldLayoutId id="2147483728" r:id="rId3"/>
    <p:sldLayoutId id="2147483727"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l" defTabSz="914400" rtl="0" eaLnBrk="1" latinLnBrk="0" hangingPunct="1">
        <a:spcBef>
          <a:spcPct val="0"/>
        </a:spcBef>
        <a:buNone/>
        <a:defRPr sz="3600" b="0" kern="1200">
          <a:solidFill>
            <a:schemeClr val="accent1"/>
          </a:solidFill>
          <a:latin typeface="+mj-lt"/>
          <a:ea typeface="+mj-ea"/>
          <a:cs typeface="+mj-cs"/>
        </a:defRPr>
      </a:lvl1pPr>
    </p:titleStyle>
    <p:body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5.xml"/></Relationships>
</file>

<file path=ppt/slides/_rels/slide104.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5.xml"/></Relationships>
</file>

<file path=ppt/slides/_rels/slide105.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5.xml"/></Relationships>
</file>

<file path=ppt/slides/_rels/slide106.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5.xml"/></Relationships>
</file>

<file path=ppt/slides/_rels/slide107.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5.xml"/></Relationships>
</file>

<file path=ppt/slides/_rels/slide109.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110.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5.xml"/></Relationships>
</file>

<file path=ppt/slides/_rels/slide111.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5.xml"/></Relationships>
</file>

<file path=ppt/slides/_rels/slide112.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5.xml"/></Relationships>
</file>

<file path=ppt/slides/_rels/slide113.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5.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7.jpeg"/></Relationships>
</file>

<file path=ppt/slides/_rels/slide118.xml.rels><?xml version="1.0" encoding="UTF-8" standalone="yes"?>
<Relationships xmlns="http://schemas.openxmlformats.org/package/2006/relationships"><Relationship Id="rId2" Type="http://schemas.openxmlformats.org/officeDocument/2006/relationships/image" Target="../media/image138.emf"/><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40.emf"/><Relationship Id="rId2" Type="http://schemas.openxmlformats.org/officeDocument/2006/relationships/image" Target="../media/image139.emf"/><Relationship Id="rId1" Type="http://schemas.openxmlformats.org/officeDocument/2006/relationships/slideLayout" Target="../slideLayouts/slideLayout2.xml"/><Relationship Id="rId5" Type="http://schemas.openxmlformats.org/officeDocument/2006/relationships/image" Target="../media/image141.emf"/><Relationship Id="rId4" Type="http://schemas.openxmlformats.org/officeDocument/2006/relationships/image" Target="../media/image7.emf"/></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hyperlink" Target="http://www.chwev.de/jubilaeum2022" TargetMode="External"/><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8.xml"/><Relationship Id="rId4" Type="http://schemas.openxmlformats.org/officeDocument/2006/relationships/image" Target="../media/image49.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9.xml"/><Relationship Id="rId4" Type="http://schemas.openxmlformats.org/officeDocument/2006/relationships/image" Target="../media/image54.jpeg"/></Relationships>
</file>

<file path=ppt/slides/_rels/slide4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9.xml"/><Relationship Id="rId4" Type="http://schemas.openxmlformats.org/officeDocument/2006/relationships/image" Target="../media/image63.jpeg"/></Relationships>
</file>

<file path=ppt/slides/_rels/slide4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03.jpeg"/></Relationships>
</file>

<file path=ppt/slides/_rels/slide85.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dirty="0"/>
              <a:t>30 Jahre Hilfe aus Wismar für Albanien</a:t>
            </a:r>
          </a:p>
        </p:txBody>
      </p:sp>
      <p:sp>
        <p:nvSpPr>
          <p:cNvPr id="5" name="Textplatzhalter 4"/>
          <p:cNvSpPr>
            <a:spLocks noGrp="1"/>
          </p:cNvSpPr>
          <p:nvPr>
            <p:ph type="body" idx="1"/>
          </p:nvPr>
        </p:nvSpPr>
        <p:spPr/>
        <p:txBody>
          <a:bodyPr/>
          <a:lstStyle/>
          <a:p>
            <a:r>
              <a:rPr lang="de-DE" dirty="0"/>
              <a:t>Rückblick: 30 Jahre CHW, 10 Jahre Diakonia Albania</a:t>
            </a:r>
          </a:p>
          <a:p>
            <a:r>
              <a:rPr lang="de-DE" dirty="0"/>
              <a:t>– Stand: Mai 2022 –</a:t>
            </a:r>
          </a:p>
        </p:txBody>
      </p:sp>
      <p:sp>
        <p:nvSpPr>
          <p:cNvPr id="12" name="Bildplatzhalter 11">
            <a:extLst>
              <a:ext uri="{FF2B5EF4-FFF2-40B4-BE49-F238E27FC236}">
                <a16:creationId xmlns:a16="http://schemas.microsoft.com/office/drawing/2014/main" id="{EC8B7AF3-4421-F544-A9C7-19CFE300D984}"/>
              </a:ext>
            </a:extLst>
          </p:cNvPr>
          <p:cNvSpPr>
            <a:spLocks noGrp="1"/>
          </p:cNvSpPr>
          <p:nvPr>
            <p:ph type="pic" sz="quarter" idx="16"/>
          </p:nvPr>
        </p:nvSpPr>
        <p:spPr>
          <a:xfrm>
            <a:off x="2460625" y="228600"/>
            <a:ext cx="2057400" cy="2058904"/>
          </a:xfrm>
        </p:spPr>
      </p:sp>
      <p:pic>
        <p:nvPicPr>
          <p:cNvPr id="14" name="Bildplatzhalter 13">
            <a:extLst>
              <a:ext uri="{FF2B5EF4-FFF2-40B4-BE49-F238E27FC236}">
                <a16:creationId xmlns:a16="http://schemas.microsoft.com/office/drawing/2014/main" id="{2F33405C-40FF-9D45-9E0C-58D5421B3EDD}"/>
              </a:ext>
            </a:extLst>
          </p:cNvPr>
          <p:cNvPicPr>
            <a:picLocks noGrp="1" noChangeAspect="1"/>
          </p:cNvPicPr>
          <p:nvPr>
            <p:ph type="pic" sz="quarter" idx="24"/>
          </p:nvPr>
        </p:nvPicPr>
        <p:blipFill>
          <a:blip r:embed="rId3" cstate="screen">
            <a:extLst>
              <a:ext uri="{28A0092B-C50C-407E-A947-70E740481C1C}">
                <a14:useLocalDpi xmlns:a14="http://schemas.microsoft.com/office/drawing/2010/main"/>
              </a:ext>
            </a:extLst>
          </a:blip>
          <a:srcRect/>
          <a:stretch>
            <a:fillRect/>
          </a:stretch>
        </p:blipFill>
        <p:spPr/>
      </p:pic>
      <p:pic>
        <p:nvPicPr>
          <p:cNvPr id="6" name="Bildplatzhalter 5">
            <a:extLst>
              <a:ext uri="{FF2B5EF4-FFF2-40B4-BE49-F238E27FC236}">
                <a16:creationId xmlns:a16="http://schemas.microsoft.com/office/drawing/2014/main" id="{88DD7812-A492-1D4E-AE2A-92273357D9EB}"/>
              </a:ext>
            </a:extLst>
          </p:cNvPr>
          <p:cNvPicPr>
            <a:picLocks noGrp="1" noChangeAspect="1"/>
          </p:cNvPicPr>
          <p:nvPr>
            <p:ph type="pic" sz="quarter" idx="18"/>
          </p:nvPr>
        </p:nvPicPr>
        <p:blipFill rotWithShape="1">
          <a:blip r:embed="rId4" cstate="screen">
            <a:extLst>
              <a:ext uri="{28A0092B-C50C-407E-A947-70E740481C1C}">
                <a14:useLocalDpi xmlns:a14="http://schemas.microsoft.com/office/drawing/2010/main"/>
              </a:ext>
            </a:extLst>
          </a:blip>
          <a:srcRect/>
          <a:stretch/>
        </p:blipFill>
        <p:spPr>
          <a:xfrm>
            <a:off x="4646036" y="228600"/>
            <a:ext cx="4235450" cy="4245381"/>
          </a:xfrm>
        </p:spPr>
      </p:pic>
      <p:pic>
        <p:nvPicPr>
          <p:cNvPr id="20" name="Bildplatzhalter 19">
            <a:extLst>
              <a:ext uri="{FF2B5EF4-FFF2-40B4-BE49-F238E27FC236}">
                <a16:creationId xmlns:a16="http://schemas.microsoft.com/office/drawing/2014/main" id="{E11EA5F6-721A-854C-AD62-D1FE87DE85F1}"/>
              </a:ext>
            </a:extLst>
          </p:cNvPr>
          <p:cNvPicPr>
            <a:picLocks noGrp="1" noChangeAspect="1"/>
          </p:cNvPicPr>
          <p:nvPr>
            <p:ph type="pic" sz="quarter" idx="22"/>
          </p:nvPr>
        </p:nvPicPr>
        <p:blipFill>
          <a:blip r:embed="rId5" cstate="screen">
            <a:extLst>
              <a:ext uri="{28A0092B-C50C-407E-A947-70E740481C1C}">
                <a14:useLocalDpi xmlns:a14="http://schemas.microsoft.com/office/drawing/2010/main"/>
              </a:ext>
            </a:extLst>
          </a:blip>
          <a:srcRect/>
          <a:stretch>
            <a:fillRect/>
          </a:stretch>
        </p:blipFill>
        <p:spPr/>
      </p:pic>
      <p:pic>
        <p:nvPicPr>
          <p:cNvPr id="24" name="Bildplatzhalter 23">
            <a:extLst>
              <a:ext uri="{FF2B5EF4-FFF2-40B4-BE49-F238E27FC236}">
                <a16:creationId xmlns:a16="http://schemas.microsoft.com/office/drawing/2014/main" id="{D918C366-5856-9A42-8EF7-3D5739919EF2}"/>
              </a:ext>
            </a:extLst>
          </p:cNvPr>
          <p:cNvPicPr>
            <a:picLocks noGrp="1" noChangeAspect="1"/>
          </p:cNvPicPr>
          <p:nvPr>
            <p:ph type="pic" sz="quarter" idx="23"/>
          </p:nvPr>
        </p:nvPicPr>
        <p:blipFill>
          <a:blip r:embed="rId6"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6240564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C1FF807C-1CC3-C64C-9CE8-A0B8C3F90BA6}"/>
              </a:ext>
            </a:extLst>
          </p:cNvPr>
          <p:cNvSpPr>
            <a:spLocks noGrp="1"/>
          </p:cNvSpPr>
          <p:nvPr>
            <p:ph type="body" idx="1"/>
          </p:nvPr>
        </p:nvSpPr>
        <p:spPr/>
        <p:txBody>
          <a:bodyPr/>
          <a:lstStyle/>
          <a:p>
            <a:r>
              <a:rPr lang="de-DE" dirty="0"/>
              <a:t>Sommer 1993: Hilfstransport auf der Bergstraße unterwegs nach Bishnica</a:t>
            </a:r>
          </a:p>
        </p:txBody>
      </p:sp>
      <p:pic>
        <p:nvPicPr>
          <p:cNvPr id="5" name="Bildplatzhalter 4">
            <a:extLst>
              <a:ext uri="{FF2B5EF4-FFF2-40B4-BE49-F238E27FC236}">
                <a16:creationId xmlns:a16="http://schemas.microsoft.com/office/drawing/2014/main" id="{51C1E4A8-E7BF-514F-BE47-A476CCB37B7D}"/>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65313880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ED11FEE3-F0D2-344C-A469-D22851040E73}"/>
              </a:ext>
            </a:extLst>
          </p:cNvPr>
          <p:cNvSpPr>
            <a:spLocks noGrp="1"/>
          </p:cNvSpPr>
          <p:nvPr>
            <p:ph type="body" idx="1"/>
          </p:nvPr>
        </p:nvSpPr>
        <p:spPr/>
        <p:txBody>
          <a:bodyPr/>
          <a:lstStyle/>
          <a:p>
            <a:r>
              <a:rPr lang="de-DE" dirty="0"/>
              <a:t>November 2019: Nach dem Erdbeben nordwestlich von Tirana organisierten die DA in Pogradec und Helfer aus der Gemeinde von Pastor Akil Pano in Tirana spontane Unterstützung für die Erdbebenopfer</a:t>
            </a:r>
          </a:p>
        </p:txBody>
      </p:sp>
      <p:pic>
        <p:nvPicPr>
          <p:cNvPr id="5" name="Bildplatzhalter 4">
            <a:extLst>
              <a:ext uri="{FF2B5EF4-FFF2-40B4-BE49-F238E27FC236}">
                <a16:creationId xmlns:a16="http://schemas.microsoft.com/office/drawing/2014/main" id="{51027B34-93AE-6C43-9988-C4B40B05D77E}"/>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a:xfrm>
            <a:off x="0" y="0"/>
            <a:ext cx="9143999" cy="5614124"/>
          </a:xfrm>
        </p:spPr>
      </p:pic>
    </p:spTree>
    <p:extLst>
      <p:ext uri="{BB962C8B-B14F-4D97-AF65-F5344CB8AC3E}">
        <p14:creationId xmlns:p14="http://schemas.microsoft.com/office/powerpoint/2010/main" val="421888482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platzhalter 4">
            <a:extLst>
              <a:ext uri="{FF2B5EF4-FFF2-40B4-BE49-F238E27FC236}">
                <a16:creationId xmlns:a16="http://schemas.microsoft.com/office/drawing/2014/main" id="{CF5A843A-6A5E-7C45-8587-D4EA50CDB74C}"/>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a:stretch/>
        </p:blipFill>
        <p:spPr>
          <a:xfrm>
            <a:off x="2460625" y="0"/>
            <a:ext cx="6683374" cy="4611087"/>
          </a:xfrm>
        </p:spPr>
      </p:pic>
      <p:sp>
        <p:nvSpPr>
          <p:cNvPr id="2" name="Textplatzhalter 1">
            <a:extLst>
              <a:ext uri="{FF2B5EF4-FFF2-40B4-BE49-F238E27FC236}">
                <a16:creationId xmlns:a16="http://schemas.microsoft.com/office/drawing/2014/main" id="{E6D6CA95-3A32-8F4D-AE15-93987353DC34}"/>
              </a:ext>
            </a:extLst>
          </p:cNvPr>
          <p:cNvSpPr>
            <a:spLocks noGrp="1"/>
          </p:cNvSpPr>
          <p:nvPr>
            <p:ph type="body" idx="14"/>
          </p:nvPr>
        </p:nvSpPr>
        <p:spPr>
          <a:xfrm>
            <a:off x="332014" y="490695"/>
            <a:ext cx="2042070" cy="2951384"/>
          </a:xfrm>
        </p:spPr>
        <p:txBody>
          <a:bodyPr/>
          <a:lstStyle/>
          <a:p>
            <a:r>
              <a:rPr lang="de-DE" dirty="0"/>
              <a:t>März 2020: Die große Spendenbereitschaft ermöglichte den Erwerb von 14 Notunterkünften, die ehrenamtliche Helfer in </a:t>
            </a:r>
            <a:r>
              <a:rPr lang="de-DE" dirty="0" err="1"/>
              <a:t>Bubq</a:t>
            </a:r>
            <a:r>
              <a:rPr lang="de-DE" dirty="0"/>
              <a:t> und anderen Dörfern aufbauten – sie werden heute noch genutzt</a:t>
            </a:r>
          </a:p>
        </p:txBody>
      </p:sp>
      <p:pic>
        <p:nvPicPr>
          <p:cNvPr id="8" name="Bildplatzhalter 7">
            <a:extLst>
              <a:ext uri="{FF2B5EF4-FFF2-40B4-BE49-F238E27FC236}">
                <a16:creationId xmlns:a16="http://schemas.microsoft.com/office/drawing/2014/main" id="{6647FDB2-8958-8C4A-9EEA-A63F7F268A77}"/>
              </a:ext>
            </a:extLst>
          </p:cNvPr>
          <p:cNvPicPr>
            <a:picLocks noGrp="1" noChangeAspect="1"/>
          </p:cNvPicPr>
          <p:nvPr>
            <p:ph type="pic" sz="quarter" idx="15"/>
          </p:nvPr>
        </p:nvPicPr>
        <p:blipFill>
          <a:blip r:embed="rId3" cstate="screen">
            <a:extLst>
              <a:ext uri="{28A0092B-C50C-407E-A947-70E740481C1C}">
                <a14:useLocalDpi xmlns:a14="http://schemas.microsoft.com/office/drawing/2010/main"/>
              </a:ext>
            </a:extLst>
          </a:blip>
          <a:srcRect/>
          <a:stretch>
            <a:fillRect/>
          </a:stretch>
        </p:blipFill>
        <p:spPr/>
      </p:pic>
      <p:sp>
        <p:nvSpPr>
          <p:cNvPr id="4" name="Textplatzhalter 3">
            <a:extLst>
              <a:ext uri="{FF2B5EF4-FFF2-40B4-BE49-F238E27FC236}">
                <a16:creationId xmlns:a16="http://schemas.microsoft.com/office/drawing/2014/main" id="{17DFFF6E-C9AC-9B45-B685-1751BAEBA2BE}"/>
              </a:ext>
            </a:extLst>
          </p:cNvPr>
          <p:cNvSpPr>
            <a:spLocks noGrp="1"/>
          </p:cNvSpPr>
          <p:nvPr>
            <p:ph type="body" idx="16"/>
          </p:nvPr>
        </p:nvSpPr>
        <p:spPr/>
        <p:txBody>
          <a:bodyPr/>
          <a:lstStyle/>
          <a:p>
            <a:endParaRPr lang="de-DE" dirty="0"/>
          </a:p>
        </p:txBody>
      </p:sp>
    </p:spTree>
    <p:extLst>
      <p:ext uri="{BB962C8B-B14F-4D97-AF65-F5344CB8AC3E}">
        <p14:creationId xmlns:p14="http://schemas.microsoft.com/office/powerpoint/2010/main" val="373215006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C6636765-DB4C-CF42-B9A2-32DEEE180BE4}"/>
              </a:ext>
            </a:extLst>
          </p:cNvPr>
          <p:cNvSpPr>
            <a:spLocks noGrp="1"/>
          </p:cNvSpPr>
          <p:nvPr>
            <p:ph type="body" idx="1"/>
          </p:nvPr>
        </p:nvSpPr>
        <p:spPr/>
        <p:txBody>
          <a:bodyPr/>
          <a:lstStyle/>
          <a:p>
            <a:r>
              <a:rPr lang="de-DE" dirty="0"/>
              <a:t>April 2020: Die Auswirkungen der Covid-19-Pandemie treffen viele arme Familien hart. Im Rahmen unseres Corona-Hilfsprojekts bieten wir materielle, medizinische und psychologische Unterstützung.</a:t>
            </a:r>
          </a:p>
        </p:txBody>
      </p:sp>
      <p:pic>
        <p:nvPicPr>
          <p:cNvPr id="5" name="Bildplatzhalter 4">
            <a:extLst>
              <a:ext uri="{FF2B5EF4-FFF2-40B4-BE49-F238E27FC236}">
                <a16:creationId xmlns:a16="http://schemas.microsoft.com/office/drawing/2014/main" id="{BBE0EC9D-9CA2-EB41-BE3C-24A327BBF97E}"/>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a:xfrm rot="5400000">
            <a:off x="1765300" y="-1765300"/>
            <a:ext cx="5613400" cy="9144000"/>
          </a:xfrm>
        </p:spPr>
      </p:pic>
    </p:spTree>
    <p:extLst>
      <p:ext uri="{BB962C8B-B14F-4D97-AF65-F5344CB8AC3E}">
        <p14:creationId xmlns:p14="http://schemas.microsoft.com/office/powerpoint/2010/main" val="45561955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19AE5973-1FA0-664A-B813-FEFA18D1C431}"/>
              </a:ext>
            </a:extLst>
          </p:cNvPr>
          <p:cNvSpPr>
            <a:spLocks noGrp="1"/>
          </p:cNvSpPr>
          <p:nvPr>
            <p:ph type="body" idx="1"/>
          </p:nvPr>
        </p:nvSpPr>
        <p:spPr/>
        <p:txBody>
          <a:bodyPr/>
          <a:lstStyle/>
          <a:p>
            <a:r>
              <a:rPr lang="de-DE" dirty="0"/>
              <a:t>Juli 2021: Unterwegs zu den Bergdörfern um </a:t>
            </a:r>
            <a:r>
              <a:rPr lang="de-DE" dirty="0" err="1"/>
              <a:t>Lezhë</a:t>
            </a:r>
            <a:r>
              <a:rPr lang="de-DE" dirty="0"/>
              <a:t>. Hier ist eine Gruppe von Albanienhelfern schon lange aktiv, die sich 2019 dem CHW anschloss.</a:t>
            </a:r>
          </a:p>
        </p:txBody>
      </p:sp>
      <p:pic>
        <p:nvPicPr>
          <p:cNvPr id="5" name="Bildplatzhalter 4">
            <a:extLst>
              <a:ext uri="{FF2B5EF4-FFF2-40B4-BE49-F238E27FC236}">
                <a16:creationId xmlns:a16="http://schemas.microsoft.com/office/drawing/2014/main" id="{89EBF8AF-EAA4-A849-8CA7-6A0352A04E5A}"/>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08608206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5C055CF3-AAFC-974A-B29C-5FA76507EC79}"/>
              </a:ext>
            </a:extLst>
          </p:cNvPr>
          <p:cNvSpPr>
            <a:spLocks noGrp="1"/>
          </p:cNvSpPr>
          <p:nvPr>
            <p:ph type="body" idx="1"/>
          </p:nvPr>
        </p:nvSpPr>
        <p:spPr/>
        <p:txBody>
          <a:bodyPr/>
          <a:lstStyle/>
          <a:p>
            <a:r>
              <a:rPr lang="de-DE" dirty="0"/>
              <a:t>September 2020: Schuljahresbeginn im Internat. Nach Corona-bedingter Pause konnten die Kinder endlich wieder zur Schule gehen.</a:t>
            </a:r>
          </a:p>
        </p:txBody>
      </p:sp>
      <p:pic>
        <p:nvPicPr>
          <p:cNvPr id="5" name="Bildplatzhalter 4">
            <a:extLst>
              <a:ext uri="{FF2B5EF4-FFF2-40B4-BE49-F238E27FC236}">
                <a16:creationId xmlns:a16="http://schemas.microsoft.com/office/drawing/2014/main" id="{675F0D0A-C521-A14C-BB2F-E3F6618C0600}"/>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a:xfrm>
            <a:off x="1" y="0"/>
            <a:ext cx="9143999" cy="5614124"/>
          </a:xfrm>
        </p:spPr>
      </p:pic>
    </p:spTree>
    <p:extLst>
      <p:ext uri="{BB962C8B-B14F-4D97-AF65-F5344CB8AC3E}">
        <p14:creationId xmlns:p14="http://schemas.microsoft.com/office/powerpoint/2010/main" val="105162446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33F30514-CD88-DA4E-9DA5-C2B3CADFEACD}"/>
              </a:ext>
            </a:extLst>
          </p:cNvPr>
          <p:cNvSpPr>
            <a:spLocks noGrp="1"/>
          </p:cNvSpPr>
          <p:nvPr>
            <p:ph type="body" idx="1"/>
          </p:nvPr>
        </p:nvSpPr>
        <p:spPr/>
        <p:txBody>
          <a:bodyPr/>
          <a:lstStyle/>
          <a:p>
            <a:r>
              <a:rPr lang="de-DE" dirty="0"/>
              <a:t>September 2020: Aus verschiedenen Ecken Deutschlands können wir Sachspenden abholen und als Hilfstransport nach Albanien bringen – alleine von Herbst 2020 bis Mai 2021 waren es fünf zusätzliche Transporte</a:t>
            </a:r>
          </a:p>
        </p:txBody>
      </p:sp>
      <p:pic>
        <p:nvPicPr>
          <p:cNvPr id="5" name="Bildplatzhalter 4">
            <a:extLst>
              <a:ext uri="{FF2B5EF4-FFF2-40B4-BE49-F238E27FC236}">
                <a16:creationId xmlns:a16="http://schemas.microsoft.com/office/drawing/2014/main" id="{687DE923-F1E5-0A48-8E4C-9BD756AB235B}"/>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a:xfrm>
            <a:off x="0" y="0"/>
            <a:ext cx="9143999" cy="5614124"/>
          </a:xfrm>
        </p:spPr>
      </p:pic>
    </p:spTree>
    <p:extLst>
      <p:ext uri="{BB962C8B-B14F-4D97-AF65-F5344CB8AC3E}">
        <p14:creationId xmlns:p14="http://schemas.microsoft.com/office/powerpoint/2010/main" val="59489418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58ABC99-D882-F44E-9072-668DB046CFA2}"/>
              </a:ext>
            </a:extLst>
          </p:cNvPr>
          <p:cNvSpPr>
            <a:spLocks noGrp="1"/>
          </p:cNvSpPr>
          <p:nvPr>
            <p:ph type="body" idx="1"/>
          </p:nvPr>
        </p:nvSpPr>
        <p:spPr/>
        <p:txBody>
          <a:bodyPr/>
          <a:lstStyle/>
          <a:p>
            <a:r>
              <a:rPr lang="de-DE" dirty="0"/>
              <a:t>01.2021: Die ehrenamtlichen Helfer im Vereinshaus stellen dauerhaft Familienpakete aus den eingegangenen Sachspenden zusammen</a:t>
            </a:r>
          </a:p>
        </p:txBody>
      </p:sp>
      <p:pic>
        <p:nvPicPr>
          <p:cNvPr id="5" name="Bildplatzhalter 4">
            <a:extLst>
              <a:ext uri="{FF2B5EF4-FFF2-40B4-BE49-F238E27FC236}">
                <a16:creationId xmlns:a16="http://schemas.microsoft.com/office/drawing/2014/main" id="{5AE1C4D3-857E-9F49-8A44-244CE01E69D3}"/>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a:xfrm>
            <a:off x="0" y="0"/>
            <a:ext cx="9143999" cy="5614124"/>
          </a:xfrm>
        </p:spPr>
      </p:pic>
    </p:spTree>
    <p:extLst>
      <p:ext uri="{BB962C8B-B14F-4D97-AF65-F5344CB8AC3E}">
        <p14:creationId xmlns:p14="http://schemas.microsoft.com/office/powerpoint/2010/main" val="40308437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A348C8E6-2079-B848-A846-A7A2C668862A}"/>
              </a:ext>
            </a:extLst>
          </p:cNvPr>
          <p:cNvSpPr>
            <a:spLocks noGrp="1"/>
          </p:cNvSpPr>
          <p:nvPr>
            <p:ph type="body" idx="1"/>
          </p:nvPr>
        </p:nvSpPr>
        <p:spPr/>
        <p:txBody>
          <a:bodyPr/>
          <a:lstStyle/>
          <a:p>
            <a:r>
              <a:rPr lang="de-DE" dirty="0"/>
              <a:t>April 2021: Die Familienpakete und weitere Sachspenden werden dann im Lager Dorf Mecklenburg verladen und im Rahmen der </a:t>
            </a:r>
            <a:r>
              <a:rPr lang="de-DE" dirty="0" err="1"/>
              <a:t>Coronahilfe</a:t>
            </a:r>
            <a:r>
              <a:rPr lang="de-DE" dirty="0"/>
              <a:t> in Albanien verteilt</a:t>
            </a:r>
          </a:p>
        </p:txBody>
      </p:sp>
      <p:pic>
        <p:nvPicPr>
          <p:cNvPr id="5" name="Bildplatzhalter 4">
            <a:extLst>
              <a:ext uri="{FF2B5EF4-FFF2-40B4-BE49-F238E27FC236}">
                <a16:creationId xmlns:a16="http://schemas.microsoft.com/office/drawing/2014/main" id="{FAA29AE6-9E40-3E4E-B7C4-AD8A6DA25CED}"/>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7559055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17064E8A-F53F-B348-B2AD-46973D99D256}"/>
              </a:ext>
            </a:extLst>
          </p:cNvPr>
          <p:cNvSpPr>
            <a:spLocks noGrp="1"/>
          </p:cNvSpPr>
          <p:nvPr>
            <p:ph type="body" idx="1"/>
          </p:nvPr>
        </p:nvSpPr>
        <p:spPr/>
        <p:txBody>
          <a:bodyPr>
            <a:normAutofit/>
          </a:bodyPr>
          <a:lstStyle/>
          <a:p>
            <a:r>
              <a:rPr lang="de-DE" dirty="0"/>
              <a:t>Mai 2021: Weitere Sachspenden – das sind z.B. Krankenhausbetten, Matratzen, Schulmöbel und auch einmal ein </a:t>
            </a:r>
            <a:r>
              <a:rPr lang="de-DE" dirty="0" err="1"/>
              <a:t>Harmonium</a:t>
            </a:r>
            <a:r>
              <a:rPr lang="de-DE" dirty="0"/>
              <a:t> sowie Kirchenbänke aus einem Kloster bei Höxter für die katholische Kirche in </a:t>
            </a:r>
            <a:r>
              <a:rPr lang="de-DE" dirty="0" err="1"/>
              <a:t>Kalivaç</a:t>
            </a:r>
            <a:r>
              <a:rPr lang="de-DE" dirty="0"/>
              <a:t> (bei </a:t>
            </a:r>
            <a:r>
              <a:rPr lang="de-DE" dirty="0" err="1"/>
              <a:t>Lezhë</a:t>
            </a:r>
            <a:r>
              <a:rPr lang="de-DE" dirty="0"/>
              <a:t>)</a:t>
            </a:r>
          </a:p>
          <a:p>
            <a:endParaRPr lang="de-DE" dirty="0"/>
          </a:p>
        </p:txBody>
      </p:sp>
      <p:pic>
        <p:nvPicPr>
          <p:cNvPr id="5" name="Bildplatzhalter 4">
            <a:extLst>
              <a:ext uri="{FF2B5EF4-FFF2-40B4-BE49-F238E27FC236}">
                <a16:creationId xmlns:a16="http://schemas.microsoft.com/office/drawing/2014/main" id="{B99D7671-39C7-CC4E-8C25-F686A2282F5A}"/>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a:xfrm>
            <a:off x="0" y="0"/>
            <a:ext cx="9143999" cy="5614124"/>
          </a:xfrm>
        </p:spPr>
      </p:pic>
    </p:spTree>
    <p:extLst>
      <p:ext uri="{BB962C8B-B14F-4D97-AF65-F5344CB8AC3E}">
        <p14:creationId xmlns:p14="http://schemas.microsoft.com/office/powerpoint/2010/main" val="369674532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E4858D49-C465-4A45-8E49-DB1E32F78F77}"/>
              </a:ext>
            </a:extLst>
          </p:cNvPr>
          <p:cNvSpPr>
            <a:spLocks noGrp="1"/>
          </p:cNvSpPr>
          <p:nvPr>
            <p:ph type="body" idx="1"/>
          </p:nvPr>
        </p:nvSpPr>
        <p:spPr/>
        <p:txBody>
          <a:bodyPr/>
          <a:lstStyle/>
          <a:p>
            <a:r>
              <a:rPr lang="de-DE" dirty="0"/>
              <a:t>Mai 2021: Weiterbildung und </a:t>
            </a:r>
            <a:r>
              <a:rPr lang="de-DE" dirty="0" err="1"/>
              <a:t>Teambuilding</a:t>
            </a:r>
            <a:r>
              <a:rPr lang="de-DE" dirty="0"/>
              <a:t> für die Mitarbeiter der Diakonia, </a:t>
            </a:r>
            <a:br>
              <a:rPr lang="de-DE" dirty="0"/>
            </a:br>
            <a:r>
              <a:rPr lang="de-DE" dirty="0"/>
              <a:t>mit Hermann Kircher</a:t>
            </a:r>
          </a:p>
        </p:txBody>
      </p:sp>
      <p:pic>
        <p:nvPicPr>
          <p:cNvPr id="5" name="Bildplatzhalter 4">
            <a:extLst>
              <a:ext uri="{FF2B5EF4-FFF2-40B4-BE49-F238E27FC236}">
                <a16:creationId xmlns:a16="http://schemas.microsoft.com/office/drawing/2014/main" id="{E776470C-42C9-8341-ADF8-130C892FB76D}"/>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a:stretch/>
        </p:blipFill>
        <p:spPr>
          <a:xfrm>
            <a:off x="0" y="1"/>
            <a:ext cx="9143999" cy="5614124"/>
          </a:xfrm>
        </p:spPr>
      </p:pic>
    </p:spTree>
    <p:extLst>
      <p:ext uri="{BB962C8B-B14F-4D97-AF65-F5344CB8AC3E}">
        <p14:creationId xmlns:p14="http://schemas.microsoft.com/office/powerpoint/2010/main" val="37300948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7AE7099A-EF8A-884C-925D-D01D4537CEEA}"/>
              </a:ext>
            </a:extLst>
          </p:cNvPr>
          <p:cNvSpPr>
            <a:spLocks noGrp="1"/>
          </p:cNvSpPr>
          <p:nvPr>
            <p:ph type="body" idx="1"/>
          </p:nvPr>
        </p:nvSpPr>
        <p:spPr/>
        <p:txBody>
          <a:bodyPr/>
          <a:lstStyle/>
          <a:p>
            <a:r>
              <a:rPr lang="de-DE" dirty="0"/>
              <a:t>Sommer 1993: Kinder vor dem ehemaligen Krankenhaus von Bishnica</a:t>
            </a:r>
          </a:p>
        </p:txBody>
      </p:sp>
      <p:pic>
        <p:nvPicPr>
          <p:cNvPr id="7" name="Bildplatzhalter 6">
            <a:extLst>
              <a:ext uri="{FF2B5EF4-FFF2-40B4-BE49-F238E27FC236}">
                <a16:creationId xmlns:a16="http://schemas.microsoft.com/office/drawing/2014/main" id="{D66E3B38-803E-5145-B823-39BE1B241885}"/>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81587126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DA4B157B-C158-5A41-955C-8C254C88B4EB}"/>
              </a:ext>
            </a:extLst>
          </p:cNvPr>
          <p:cNvSpPr>
            <a:spLocks noGrp="1"/>
          </p:cNvSpPr>
          <p:nvPr>
            <p:ph type="body" idx="1"/>
          </p:nvPr>
        </p:nvSpPr>
        <p:spPr/>
        <p:txBody>
          <a:bodyPr/>
          <a:lstStyle/>
          <a:p>
            <a:r>
              <a:rPr lang="de-DE" dirty="0"/>
              <a:t>August 2021: Die CHW Arbeitsgruppe Höxter arbeitet beim Kinderzahnprojekt mit einem Zahnarzt aus </a:t>
            </a:r>
            <a:r>
              <a:rPr lang="de-DE" dirty="0" err="1"/>
              <a:t>Lezhë</a:t>
            </a:r>
            <a:r>
              <a:rPr lang="de-DE" dirty="0"/>
              <a:t> (links) zusammen; so erhalten Kinder aus armen Familien kostenlose Zahnbehandlung, plus Zahnbürsten mit Zahnpflege-Tipps</a:t>
            </a:r>
          </a:p>
        </p:txBody>
      </p:sp>
      <p:pic>
        <p:nvPicPr>
          <p:cNvPr id="5" name="Bildplatzhalter 4">
            <a:extLst>
              <a:ext uri="{FF2B5EF4-FFF2-40B4-BE49-F238E27FC236}">
                <a16:creationId xmlns:a16="http://schemas.microsoft.com/office/drawing/2014/main" id="{FF4463AA-FD3D-0B43-B058-336757AF1A08}"/>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a:xfrm>
            <a:off x="0" y="0"/>
            <a:ext cx="9143999" cy="5614124"/>
          </a:xfrm>
        </p:spPr>
      </p:pic>
    </p:spTree>
    <p:extLst>
      <p:ext uri="{BB962C8B-B14F-4D97-AF65-F5344CB8AC3E}">
        <p14:creationId xmlns:p14="http://schemas.microsoft.com/office/powerpoint/2010/main" val="429038288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356DB059-A2FE-9E41-9890-9D650BA871D9}"/>
              </a:ext>
            </a:extLst>
          </p:cNvPr>
          <p:cNvSpPr>
            <a:spLocks noGrp="1"/>
          </p:cNvSpPr>
          <p:nvPr>
            <p:ph type="body" idx="1"/>
          </p:nvPr>
        </p:nvSpPr>
        <p:spPr/>
        <p:txBody>
          <a:bodyPr/>
          <a:lstStyle/>
          <a:p>
            <a:r>
              <a:rPr lang="de-DE" dirty="0"/>
              <a:t>Dezember 2021: Die jährliche Weihnachtspäckchenaktion ist weiterhin ein Highlight des Jahres – für die Spender, das Verteilteam und natürlich die Kinder</a:t>
            </a:r>
          </a:p>
        </p:txBody>
      </p:sp>
      <p:pic>
        <p:nvPicPr>
          <p:cNvPr id="5" name="Bildplatzhalter 4">
            <a:extLst>
              <a:ext uri="{FF2B5EF4-FFF2-40B4-BE49-F238E27FC236}">
                <a16:creationId xmlns:a16="http://schemas.microsoft.com/office/drawing/2014/main" id="{2BF0CDD7-A1EC-884E-BEFD-7F385B90C37D}"/>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a:xfrm>
            <a:off x="0" y="-209723"/>
            <a:ext cx="9143999" cy="5614124"/>
          </a:xfrm>
        </p:spPr>
      </p:pic>
    </p:spTree>
    <p:extLst>
      <p:ext uri="{BB962C8B-B14F-4D97-AF65-F5344CB8AC3E}">
        <p14:creationId xmlns:p14="http://schemas.microsoft.com/office/powerpoint/2010/main" val="26082913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CE3D7F86-1811-024B-B52D-B6ECAA28B5C7}"/>
              </a:ext>
            </a:extLst>
          </p:cNvPr>
          <p:cNvSpPr>
            <a:spLocks noGrp="1"/>
          </p:cNvSpPr>
          <p:nvPr>
            <p:ph type="body" idx="1"/>
          </p:nvPr>
        </p:nvSpPr>
        <p:spPr/>
        <p:txBody>
          <a:bodyPr/>
          <a:lstStyle/>
          <a:p>
            <a:r>
              <a:rPr lang="de-DE" dirty="0"/>
              <a:t>April 2022: Nach Ausbruch des Ukrainekriegs engagierte sich auch der CHW spontan für die Flüchtlinge, mit großer Unterstützung aus Wismar und ganz Deutschland</a:t>
            </a:r>
          </a:p>
        </p:txBody>
      </p:sp>
      <p:pic>
        <p:nvPicPr>
          <p:cNvPr id="5" name="Bildplatzhalter 4">
            <a:extLst>
              <a:ext uri="{FF2B5EF4-FFF2-40B4-BE49-F238E27FC236}">
                <a16:creationId xmlns:a16="http://schemas.microsoft.com/office/drawing/2014/main" id="{F2A8BD87-C4CF-BD4B-80CA-E8E56978138A}"/>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70742066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6D67F83D-A8CC-D640-8EC7-AE5E93BEEF86}"/>
              </a:ext>
            </a:extLst>
          </p:cNvPr>
          <p:cNvSpPr>
            <a:spLocks noGrp="1"/>
          </p:cNvSpPr>
          <p:nvPr>
            <p:ph type="body" idx="1"/>
          </p:nvPr>
        </p:nvSpPr>
        <p:spPr/>
        <p:txBody>
          <a:bodyPr/>
          <a:lstStyle/>
          <a:p>
            <a:r>
              <a:rPr lang="de-DE" dirty="0"/>
              <a:t>April 2022: Dietmar Schöer und Team waren über Ostern wieder in Albanien unterwegs und pflegten Kontakte auf verschiedensten Ebenen – keineswegs selbstverständlich, angesichts der monatelangen Corona-Beschränkungen</a:t>
            </a:r>
          </a:p>
        </p:txBody>
      </p:sp>
      <p:pic>
        <p:nvPicPr>
          <p:cNvPr id="5" name="Bildplatzhalter 4">
            <a:extLst>
              <a:ext uri="{FF2B5EF4-FFF2-40B4-BE49-F238E27FC236}">
                <a16:creationId xmlns:a16="http://schemas.microsoft.com/office/drawing/2014/main" id="{C5A9AEC5-F8AE-BA42-9410-BD4F02B0BA57}"/>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a:xfrm>
            <a:off x="0" y="0"/>
            <a:ext cx="9143999" cy="5614124"/>
          </a:xfrm>
        </p:spPr>
      </p:pic>
    </p:spTree>
    <p:extLst>
      <p:ext uri="{BB962C8B-B14F-4D97-AF65-F5344CB8AC3E}">
        <p14:creationId xmlns:p14="http://schemas.microsoft.com/office/powerpoint/2010/main" val="160054863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Unsere Vision</a:t>
            </a:r>
          </a:p>
        </p:txBody>
      </p:sp>
      <p:sp>
        <p:nvSpPr>
          <p:cNvPr id="3" name="Inhaltsplatzhalter 2"/>
          <p:cNvSpPr>
            <a:spLocks noGrp="1"/>
          </p:cNvSpPr>
          <p:nvPr>
            <p:ph sz="quarter" idx="26"/>
          </p:nvPr>
        </p:nvSpPr>
        <p:spPr/>
        <p:txBody>
          <a:bodyPr/>
          <a:lstStyle/>
          <a:p>
            <a:r>
              <a:rPr lang="de-DE" b="0" dirty="0"/>
              <a:t>Seit Gründung der Diakonia Albania (DA) haben wir, ausgehend von der Arbeit in Bishnica, Hilfsprojekte für Menschen in verschiedenen Regionen Albaniens durchgeführt. Parallel dazu haben wir Wert auf die Schaffung von Strukturen gelegt, die weitere und größere Projekte ermöglichen. </a:t>
            </a:r>
          </a:p>
          <a:p>
            <a:r>
              <a:rPr lang="de-DE" dirty="0"/>
              <a:t>Ziel ist, die DA zu einem landesweiten sozialen Dienstleister auszubauen, einem Kooperationspartner für Kommunen und Kirchen­gemeinden, ähnlich dem Diakonischen Werk in Deutschland.</a:t>
            </a:r>
          </a:p>
          <a:p>
            <a:r>
              <a:rPr lang="de-DE" b="0" dirty="0"/>
              <a:t>Darum suchen wir nach weiteren Partnern: Unternehmen, Kirchengemeinden und andere Organisationen in Albanien und Deutschland, die sich mit ihren Möglichkeiten an der Hilfe für Menschen in Albanien beteiligen – finanziell, organisatorisch und praktisch.</a:t>
            </a:r>
          </a:p>
        </p:txBody>
      </p:sp>
    </p:spTree>
    <p:extLst>
      <p:ext uri="{BB962C8B-B14F-4D97-AF65-F5344CB8AC3E}">
        <p14:creationId xmlns:p14="http://schemas.microsoft.com/office/powerpoint/2010/main" val="305020008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platzhalter 8">
            <a:extLst>
              <a:ext uri="{FF2B5EF4-FFF2-40B4-BE49-F238E27FC236}">
                <a16:creationId xmlns:a16="http://schemas.microsoft.com/office/drawing/2014/main" id="{F44A717C-1CA0-234F-B613-44AF5E55C71F}"/>
              </a:ext>
            </a:extLst>
          </p:cNvPr>
          <p:cNvSpPr>
            <a:spLocks noGrp="1"/>
          </p:cNvSpPr>
          <p:nvPr>
            <p:ph type="body" idx="1"/>
          </p:nvPr>
        </p:nvSpPr>
        <p:spPr/>
        <p:txBody>
          <a:bodyPr/>
          <a:lstStyle/>
          <a:p>
            <a:r>
              <a:rPr lang="de-DE" dirty="0"/>
              <a:t>So sieht derzeit die Planung für das neue Zentrums in Bishnica aus. Bereits der </a:t>
            </a:r>
            <a:r>
              <a:rPr lang="de-DE" dirty="0" err="1"/>
              <a:t>jetztige</a:t>
            </a:r>
            <a:r>
              <a:rPr lang="de-DE" dirty="0"/>
              <a:t> Status </a:t>
            </a:r>
            <a:r>
              <a:rPr lang="de-DE"/>
              <a:t>wurde durch </a:t>
            </a:r>
            <a:r>
              <a:rPr lang="de-DE" dirty="0"/>
              <a:t>die Beiträge unterschiedlicher Partner ermöglicht, und so wird es auch bei der Realisierung sein. Mehr unter </a:t>
            </a:r>
            <a:r>
              <a:rPr lang="de-DE" dirty="0" err="1"/>
              <a:t>www.chwev.de</a:t>
            </a:r>
            <a:r>
              <a:rPr lang="de-DE" dirty="0"/>
              <a:t>/</a:t>
            </a:r>
            <a:r>
              <a:rPr lang="de-DE" dirty="0" err="1"/>
              <a:t>neubau</a:t>
            </a:r>
            <a:endParaRPr lang="de-DE" dirty="0"/>
          </a:p>
        </p:txBody>
      </p:sp>
      <p:pic>
        <p:nvPicPr>
          <p:cNvPr id="7" name="Bildplatzhalter 6">
            <a:extLst>
              <a:ext uri="{FF2B5EF4-FFF2-40B4-BE49-F238E27FC236}">
                <a16:creationId xmlns:a16="http://schemas.microsoft.com/office/drawing/2014/main" id="{47D5AFEE-51E9-5948-B3D0-87A41318295A}"/>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00047926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Termine und Planung 2022</a:t>
            </a:r>
          </a:p>
        </p:txBody>
      </p:sp>
      <p:sp>
        <p:nvSpPr>
          <p:cNvPr id="3" name="Inhaltsplatzhalter 2"/>
          <p:cNvSpPr>
            <a:spLocks noGrp="1"/>
          </p:cNvSpPr>
          <p:nvPr>
            <p:ph sz="quarter" idx="26"/>
          </p:nvPr>
        </p:nvSpPr>
        <p:spPr/>
        <p:txBody>
          <a:bodyPr/>
          <a:lstStyle/>
          <a:p>
            <a:r>
              <a:rPr lang="de-DE" b="0" dirty="0"/>
              <a:t>05./06. Mai: </a:t>
            </a:r>
            <a:r>
              <a:rPr lang="de-DE" dirty="0"/>
              <a:t>Jubiläumskonferenz Pogradec</a:t>
            </a:r>
          </a:p>
          <a:p>
            <a:r>
              <a:rPr lang="de-DE" b="0" dirty="0"/>
              <a:t>02. Juli: </a:t>
            </a:r>
            <a:r>
              <a:rPr lang="de-DE" dirty="0"/>
              <a:t>Jubiläumsfeier und Vereinshausfest</a:t>
            </a:r>
            <a:r>
              <a:rPr lang="de-DE" b="0" dirty="0"/>
              <a:t>, Wismar</a:t>
            </a:r>
          </a:p>
          <a:p>
            <a:r>
              <a:rPr lang="de-DE" b="0" dirty="0"/>
              <a:t>Juli: </a:t>
            </a:r>
            <a:r>
              <a:rPr lang="de-DE" dirty="0"/>
              <a:t>Albanieneinsatz</a:t>
            </a:r>
            <a:r>
              <a:rPr lang="de-DE" b="0" dirty="0"/>
              <a:t> mit Teamseminar</a:t>
            </a:r>
          </a:p>
          <a:p>
            <a:r>
              <a:rPr lang="de-DE" b="0" dirty="0"/>
              <a:t>02. August: </a:t>
            </a:r>
            <a:r>
              <a:rPr lang="de-DE" dirty="0" err="1"/>
              <a:t>Kennenlerntour</a:t>
            </a:r>
            <a:r>
              <a:rPr lang="de-DE" b="0" dirty="0"/>
              <a:t> zu den Projekten</a:t>
            </a:r>
          </a:p>
          <a:p>
            <a:r>
              <a:rPr lang="de-DE" b="0" dirty="0"/>
              <a:t>Dezember: </a:t>
            </a:r>
            <a:r>
              <a:rPr lang="de-DE" dirty="0"/>
              <a:t>Baumpflanzaktion</a:t>
            </a:r>
            <a:r>
              <a:rPr lang="de-DE" b="0" dirty="0"/>
              <a:t> in Holtas</a:t>
            </a:r>
          </a:p>
          <a:p>
            <a:r>
              <a:rPr lang="de-DE" b="0" dirty="0"/>
              <a:t>Verschiedene internationale Begegnungen</a:t>
            </a:r>
          </a:p>
          <a:p>
            <a:r>
              <a:rPr lang="de-DE" dirty="0"/>
              <a:t>Weihnachtsaktion 2022</a:t>
            </a:r>
          </a:p>
        </p:txBody>
      </p:sp>
    </p:spTree>
    <p:extLst>
      <p:ext uri="{BB962C8B-B14F-4D97-AF65-F5344CB8AC3E}">
        <p14:creationId xmlns:p14="http://schemas.microsoft.com/office/powerpoint/2010/main" val="170019002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Weihnachtsaktion 2022</a:t>
            </a:r>
          </a:p>
        </p:txBody>
      </p:sp>
      <p:sp>
        <p:nvSpPr>
          <p:cNvPr id="3" name="Inhaltsplatzhalter 2"/>
          <p:cNvSpPr>
            <a:spLocks noGrp="1"/>
          </p:cNvSpPr>
          <p:nvPr>
            <p:ph sz="quarter" idx="26"/>
          </p:nvPr>
        </p:nvSpPr>
        <p:spPr>
          <a:xfrm>
            <a:off x="570034" y="1188000"/>
            <a:ext cx="3788186" cy="5398523"/>
          </a:xfrm>
        </p:spPr>
        <p:txBody>
          <a:bodyPr/>
          <a:lstStyle/>
          <a:p>
            <a:pPr lvl="1"/>
            <a:r>
              <a:rPr lang="de-DE" dirty="0"/>
              <a:t>Bis 04.11.: Abgabe der Päckchen bei den Sammelstationen</a:t>
            </a:r>
          </a:p>
          <a:p>
            <a:pPr lvl="1">
              <a:spcBef>
                <a:spcPts val="0"/>
              </a:spcBef>
            </a:pPr>
            <a:r>
              <a:rPr lang="de-DE" dirty="0"/>
              <a:t>Dann werden sie abgeholt, </a:t>
            </a:r>
            <a:br>
              <a:rPr lang="de-DE" dirty="0"/>
            </a:br>
            <a:r>
              <a:rPr lang="de-DE" dirty="0"/>
              <a:t>in Wismar kontrolliert und auf </a:t>
            </a:r>
            <a:br>
              <a:rPr lang="de-DE" dirty="0"/>
            </a:br>
            <a:r>
              <a:rPr lang="de-DE" dirty="0"/>
              <a:t>den LKW verladen</a:t>
            </a:r>
          </a:p>
          <a:p>
            <a:pPr lvl="1">
              <a:spcBef>
                <a:spcPts val="0"/>
              </a:spcBef>
            </a:pPr>
            <a:r>
              <a:rPr lang="de-DE" dirty="0"/>
              <a:t>Verteilaktion in Albanien: </a:t>
            </a:r>
            <a:br>
              <a:rPr lang="de-DE" dirty="0"/>
            </a:br>
            <a:r>
              <a:rPr lang="de-DE" dirty="0"/>
              <a:t>Anfang Dezember</a:t>
            </a:r>
          </a:p>
          <a:p>
            <a:pPr indent="-228600"/>
            <a:r>
              <a:rPr lang="de-DE" sz="1800" b="0" kern="0" dirty="0"/>
              <a:t>Informationen bei Ihrer Sammel-</a:t>
            </a:r>
            <a:br>
              <a:rPr lang="de-DE" sz="1800" b="0" kern="0" dirty="0"/>
            </a:br>
            <a:r>
              <a:rPr lang="de-DE" sz="1800" b="0" kern="0" dirty="0"/>
              <a:t>stelle, im Vereinshaus oder online:</a:t>
            </a:r>
            <a:br>
              <a:rPr lang="de-DE" sz="1800" b="0" kern="0" dirty="0"/>
            </a:br>
            <a:r>
              <a:rPr lang="de-DE" sz="1800" kern="0" dirty="0" err="1"/>
              <a:t>www.chwev.de</a:t>
            </a:r>
            <a:r>
              <a:rPr lang="de-DE" sz="1800" kern="0" dirty="0"/>
              <a:t>/weihnachten</a:t>
            </a:r>
            <a:endParaRPr lang="de-DE" sz="1800" dirty="0"/>
          </a:p>
        </p:txBody>
      </p:sp>
      <p:pic>
        <p:nvPicPr>
          <p:cNvPr id="7" name="Bild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20000">
            <a:off x="4567356" y="34252"/>
            <a:ext cx="4547210" cy="6426091"/>
          </a:xfrm>
          <a:prstGeom prst="rect">
            <a:avLst/>
          </a:prstGeom>
          <a:solidFill>
            <a:schemeClr val="bg1"/>
          </a:solidFill>
        </p:spPr>
      </p:pic>
      <p:pic>
        <p:nvPicPr>
          <p:cNvPr id="5" name="Bild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80000">
            <a:off x="4097791" y="2310006"/>
            <a:ext cx="2091205" cy="4396109"/>
          </a:xfrm>
          <a:prstGeom prst="rect">
            <a:avLst/>
          </a:prstGeom>
          <a:solidFill>
            <a:schemeClr val="bg1"/>
          </a:solidFill>
          <a:effectLst>
            <a:outerShdw blurRad="127000" dist="127000" dir="2700000" algn="tl" rotWithShape="0">
              <a:prstClr val="black">
                <a:alpha val="40000"/>
              </a:prstClr>
            </a:outerShdw>
          </a:effectLst>
        </p:spPr>
      </p:pic>
    </p:spTree>
    <p:extLst>
      <p:ext uri="{BB962C8B-B14F-4D97-AF65-F5344CB8AC3E}">
        <p14:creationId xmlns:p14="http://schemas.microsoft.com/office/powerpoint/2010/main" val="68677912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Projektpatenschaften</a:t>
            </a:r>
          </a:p>
        </p:txBody>
      </p:sp>
      <p:sp>
        <p:nvSpPr>
          <p:cNvPr id="3" name="Inhaltsplatzhalter 2"/>
          <p:cNvSpPr>
            <a:spLocks noGrp="1"/>
          </p:cNvSpPr>
          <p:nvPr>
            <p:ph sz="quarter" idx="26"/>
          </p:nvPr>
        </p:nvSpPr>
        <p:spPr>
          <a:xfrm>
            <a:off x="570034" y="1188000"/>
            <a:ext cx="5408457" cy="5398523"/>
          </a:xfrm>
        </p:spPr>
        <p:txBody>
          <a:bodyPr/>
          <a:lstStyle/>
          <a:p>
            <a:r>
              <a:rPr lang="de-DE" sz="1800" b="0" dirty="0"/>
              <a:t>Unsere Sozialprojekte sind wichtige Hilfen in Bereichen, die der Staat oder die Kommunen nicht abdecken können. Die folgenden Beträge zeigen beispielhaft, welche Ausgaben jeden Monat anfallen:</a:t>
            </a:r>
          </a:p>
          <a:p>
            <a:pPr lvl="1">
              <a:spcBef>
                <a:spcPts val="1200"/>
              </a:spcBef>
            </a:pPr>
            <a:r>
              <a:rPr lang="de-DE" dirty="0"/>
              <a:t>Internat in Bishnica </a:t>
            </a:r>
            <a:br>
              <a:rPr lang="de-DE" dirty="0"/>
            </a:br>
            <a:r>
              <a:rPr lang="de-DE" dirty="0"/>
              <a:t>Unterkunft + Betreuung für ein Kind: 150 € / Monat</a:t>
            </a:r>
          </a:p>
          <a:p>
            <a:pPr lvl="1"/>
            <a:r>
              <a:rPr lang="de-DE" dirty="0"/>
              <a:t>Wöchentliche Pflegebesuche bei</a:t>
            </a:r>
            <a:br>
              <a:rPr lang="de-DE" dirty="0"/>
            </a:br>
            <a:r>
              <a:rPr lang="de-DE" dirty="0"/>
              <a:t>einer Einzelperson oder Familie: 50 € / Monat</a:t>
            </a:r>
          </a:p>
          <a:p>
            <a:pPr lvl="1"/>
            <a:r>
              <a:rPr lang="de-DE" dirty="0"/>
              <a:t>Familienhilfe für Familien in Not</a:t>
            </a:r>
            <a:br>
              <a:rPr lang="de-DE" dirty="0"/>
            </a:br>
            <a:r>
              <a:rPr lang="de-DE" dirty="0"/>
              <a:t>Lebensmittelpakete (Einkauf vor Ort): je 60 €</a:t>
            </a:r>
            <a:br>
              <a:rPr lang="de-DE" dirty="0"/>
            </a:br>
            <a:r>
              <a:rPr lang="de-DE" dirty="0"/>
              <a:t>Kleiderpaket: 25 €</a:t>
            </a:r>
            <a:br>
              <a:rPr lang="de-DE" dirty="0"/>
            </a:br>
            <a:r>
              <a:rPr lang="de-DE" dirty="0"/>
              <a:t>Logistik: 700 €</a:t>
            </a:r>
          </a:p>
          <a:p>
            <a:pPr>
              <a:spcBef>
                <a:spcPts val="1400"/>
              </a:spcBef>
            </a:pPr>
            <a:r>
              <a:rPr lang="de-DE" sz="1800" dirty="0"/>
              <a:t>Bitte helfen Sie uns mit Ihrer Dauerspende, </a:t>
            </a:r>
            <a:br>
              <a:rPr lang="de-DE" sz="1800" dirty="0"/>
            </a:br>
            <a:r>
              <a:rPr lang="de-DE" sz="1800" dirty="0"/>
              <a:t>diese wichtige Arbeit fortzuführen!</a:t>
            </a:r>
          </a:p>
        </p:txBody>
      </p:sp>
      <p:pic>
        <p:nvPicPr>
          <p:cNvPr id="5" name="Bild 4"/>
          <p:cNvPicPr>
            <a:picLocks noChangeAspect="1"/>
          </p:cNvPicPr>
          <p:nvPr/>
        </p:nvPicPr>
        <p:blipFill>
          <a:blip r:embed="rId2"/>
          <a:stretch>
            <a:fillRect/>
          </a:stretch>
        </p:blipFill>
        <p:spPr>
          <a:xfrm rot="180000">
            <a:off x="6202444" y="375799"/>
            <a:ext cx="2850746" cy="5993617"/>
          </a:xfrm>
          <a:prstGeom prst="rect">
            <a:avLst/>
          </a:prstGeom>
          <a:solidFill>
            <a:schemeClr val="bg1"/>
          </a:solidFill>
          <a:effectLst>
            <a:outerShdw blurRad="127000" dist="127000" dir="2700000" algn="tl" rotWithShape="0">
              <a:srgbClr val="000000">
                <a:alpha val="40000"/>
              </a:srgbClr>
            </a:outerShdw>
          </a:effectLst>
        </p:spPr>
      </p:pic>
    </p:spTree>
    <p:extLst>
      <p:ext uri="{BB962C8B-B14F-4D97-AF65-F5344CB8AC3E}">
        <p14:creationId xmlns:p14="http://schemas.microsoft.com/office/powerpoint/2010/main" val="359082129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 6"/>
          <p:cNvPicPr>
            <a:picLocks noChangeAspect="1"/>
          </p:cNvPicPr>
          <p:nvPr/>
        </p:nvPicPr>
        <p:blipFill>
          <a:blip r:embed="rId2"/>
          <a:stretch>
            <a:fillRect/>
          </a:stretch>
        </p:blipFill>
        <p:spPr>
          <a:xfrm rot="180000">
            <a:off x="4707514" y="-19081"/>
            <a:ext cx="4366465" cy="6179099"/>
          </a:xfrm>
          <a:prstGeom prst="rect">
            <a:avLst/>
          </a:prstGeom>
          <a:solidFill>
            <a:schemeClr val="bg1"/>
          </a:solidFill>
        </p:spPr>
      </p:pic>
      <p:sp>
        <p:nvSpPr>
          <p:cNvPr id="2" name="Titel 1"/>
          <p:cNvSpPr>
            <a:spLocks noGrp="1"/>
          </p:cNvSpPr>
          <p:nvPr>
            <p:ph type="title"/>
          </p:nvPr>
        </p:nvSpPr>
        <p:spPr/>
        <p:txBody>
          <a:bodyPr/>
          <a:lstStyle/>
          <a:p>
            <a:r>
              <a:rPr lang="de-DE" dirty="0"/>
              <a:t>Weitere Infomedien</a:t>
            </a:r>
          </a:p>
        </p:txBody>
      </p:sp>
      <p:sp>
        <p:nvSpPr>
          <p:cNvPr id="3" name="Inhaltsplatzhalter 2"/>
          <p:cNvSpPr>
            <a:spLocks noGrp="1"/>
          </p:cNvSpPr>
          <p:nvPr>
            <p:ph sz="quarter" idx="26"/>
          </p:nvPr>
        </p:nvSpPr>
        <p:spPr>
          <a:xfrm>
            <a:off x="570034" y="1188000"/>
            <a:ext cx="3431064" cy="5398523"/>
          </a:xfrm>
        </p:spPr>
        <p:txBody>
          <a:bodyPr/>
          <a:lstStyle/>
          <a:p>
            <a:r>
              <a:rPr lang="de-DE" dirty="0"/>
              <a:t>Albanienheft</a:t>
            </a:r>
            <a:br>
              <a:rPr lang="de-DE" dirty="0"/>
            </a:br>
            <a:r>
              <a:rPr lang="de-DE" sz="1800" b="0" dirty="0"/>
              <a:t>Informationen aus Albanien und über die Arbeit des CHW</a:t>
            </a:r>
          </a:p>
          <a:p>
            <a:r>
              <a:rPr lang="de-DE" dirty="0"/>
              <a:t>Aktuelle Rundbriefe</a:t>
            </a:r>
          </a:p>
          <a:p>
            <a:r>
              <a:rPr lang="de-DE" dirty="0"/>
              <a:t>Flyer (de/al) + Plakate, Präsentationen</a:t>
            </a:r>
          </a:p>
          <a:p>
            <a:r>
              <a:rPr lang="de-DE" dirty="0"/>
              <a:t>Wanderausstellung </a:t>
            </a:r>
            <a:br>
              <a:rPr lang="de-DE" b="0" dirty="0"/>
            </a:br>
            <a:r>
              <a:rPr lang="de-DE" sz="1800" b="0" dirty="0"/>
              <a:t>für Ihre Gemeinde, Schule, </a:t>
            </a:r>
            <a:br>
              <a:rPr lang="de-DE" sz="1800" b="0" dirty="0"/>
            </a:br>
            <a:r>
              <a:rPr lang="de-DE" sz="1800" b="0" dirty="0"/>
              <a:t>Firma, Sparkasse...</a:t>
            </a:r>
            <a:endParaRPr lang="de-DE" sz="1800" dirty="0"/>
          </a:p>
          <a:p>
            <a:r>
              <a:rPr lang="de-DE" dirty="0" err="1"/>
              <a:t>www.chwev.de</a:t>
            </a:r>
            <a:endParaRPr lang="de-DE" b="0" dirty="0"/>
          </a:p>
        </p:txBody>
      </p:sp>
      <p:pic>
        <p:nvPicPr>
          <p:cNvPr id="6" name="Bild 5"/>
          <p:cNvPicPr>
            <a:picLocks noChangeAspect="1"/>
          </p:cNvPicPr>
          <p:nvPr/>
        </p:nvPicPr>
        <p:blipFill>
          <a:blip r:embed="rId3"/>
          <a:stretch>
            <a:fillRect/>
          </a:stretch>
        </p:blipFill>
        <p:spPr>
          <a:xfrm rot="180000">
            <a:off x="5974607" y="2276591"/>
            <a:ext cx="2106090" cy="4427998"/>
          </a:xfrm>
          <a:prstGeom prst="rect">
            <a:avLst/>
          </a:prstGeom>
          <a:solidFill>
            <a:srgbClr val="FFFFFF"/>
          </a:solidFill>
          <a:effectLst>
            <a:outerShdw blurRad="127000" dist="127000" dir="2700000" algn="tl" rotWithShape="0">
              <a:prstClr val="black">
                <a:alpha val="40000"/>
              </a:prstClr>
            </a:outerShdw>
          </a:effectLst>
        </p:spPr>
      </p:pic>
      <p:pic>
        <p:nvPicPr>
          <p:cNvPr id="8" name="Bild 7"/>
          <p:cNvPicPr>
            <a:picLocks noChangeAspect="1"/>
          </p:cNvPicPr>
          <p:nvPr/>
        </p:nvPicPr>
        <p:blipFill>
          <a:blip r:embed="rId4"/>
          <a:stretch>
            <a:fillRect/>
          </a:stretch>
        </p:blipFill>
        <p:spPr>
          <a:xfrm rot="180000">
            <a:off x="3228787" y="2498635"/>
            <a:ext cx="3201881" cy="4535999"/>
          </a:xfrm>
          <a:prstGeom prst="rect">
            <a:avLst/>
          </a:prstGeom>
          <a:solidFill>
            <a:schemeClr val="bg1"/>
          </a:solidFill>
          <a:effectLst>
            <a:outerShdw blurRad="127000" dist="127000" dir="2700000" algn="tl" rotWithShape="0">
              <a:srgbClr val="000000">
                <a:alpha val="40000"/>
              </a:srgbClr>
            </a:outerShdw>
          </a:effectLst>
        </p:spPr>
      </p:pic>
      <p:pic>
        <p:nvPicPr>
          <p:cNvPr id="10" name="Bild 9"/>
          <p:cNvPicPr>
            <a:picLocks noChangeAspect="1"/>
          </p:cNvPicPr>
          <p:nvPr/>
        </p:nvPicPr>
        <p:blipFill>
          <a:blip r:embed="rId5"/>
          <a:stretch>
            <a:fillRect/>
          </a:stretch>
        </p:blipFill>
        <p:spPr>
          <a:xfrm rot="180000">
            <a:off x="7004366" y="2122121"/>
            <a:ext cx="2091204" cy="4396700"/>
          </a:xfrm>
          <a:prstGeom prst="rect">
            <a:avLst/>
          </a:prstGeom>
          <a:solidFill>
            <a:schemeClr val="bg1"/>
          </a:solidFill>
          <a:effectLst>
            <a:outerShdw blurRad="127000" dist="127000" dir="2700000" algn="tl" rotWithShape="0">
              <a:prstClr val="black">
                <a:alpha val="40000"/>
              </a:prstClr>
            </a:outerShdw>
          </a:effectLst>
        </p:spPr>
      </p:pic>
    </p:spTree>
    <p:extLst>
      <p:ext uri="{BB962C8B-B14F-4D97-AF65-F5344CB8AC3E}">
        <p14:creationId xmlns:p14="http://schemas.microsoft.com/office/powerpoint/2010/main" val="1925250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BB86F781-44FF-D841-8B42-CF127BA4FB43}"/>
              </a:ext>
            </a:extLst>
          </p:cNvPr>
          <p:cNvSpPr>
            <a:spLocks noGrp="1"/>
          </p:cNvSpPr>
          <p:nvPr>
            <p:ph type="body" idx="1"/>
          </p:nvPr>
        </p:nvSpPr>
        <p:spPr/>
        <p:txBody>
          <a:bodyPr/>
          <a:lstStyle/>
          <a:p>
            <a:r>
              <a:rPr lang="de-DE" dirty="0"/>
              <a:t>Sommer 1993: In diesem sozialistischen Wohnblock zog 1997 unsere Sozialstation ein, 1999 folgte das Internat. Das Raupenfahrzeug </a:t>
            </a:r>
            <a:r>
              <a:rPr lang="de-DE" dirty="0" err="1"/>
              <a:t>made</a:t>
            </a:r>
            <a:r>
              <a:rPr lang="de-DE" dirty="0"/>
              <a:t> in China ist heute noch gelegentlich im Einsatz.</a:t>
            </a:r>
          </a:p>
        </p:txBody>
      </p:sp>
      <p:pic>
        <p:nvPicPr>
          <p:cNvPr id="11" name="Bildplatzhalter 10">
            <a:extLst>
              <a:ext uri="{FF2B5EF4-FFF2-40B4-BE49-F238E27FC236}">
                <a16:creationId xmlns:a16="http://schemas.microsoft.com/office/drawing/2014/main" id="{406F9261-61F0-0642-BF86-0D0703B44B3D}"/>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66890059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idx="14"/>
          </p:nvPr>
        </p:nvSpPr>
        <p:spPr/>
        <p:txBody>
          <a:bodyPr/>
          <a:lstStyle/>
          <a:p>
            <a:pPr lvl="0"/>
            <a:r>
              <a:rPr lang="de-DE" dirty="0"/>
              <a:t>© 2022 CHW e.V.</a:t>
            </a:r>
          </a:p>
          <a:p>
            <a:pPr lvl="0"/>
            <a:r>
              <a:rPr lang="de-DE" dirty="0"/>
              <a:t>Inhalt: Matthias Pommranz</a:t>
            </a:r>
          </a:p>
          <a:p>
            <a:r>
              <a:rPr lang="de-DE" dirty="0"/>
              <a:t>Fotos: Frieder Weinhold, Dietmar Schöer, Daniela </a:t>
            </a:r>
            <a:r>
              <a:rPr lang="de-DE" dirty="0" err="1"/>
              <a:t>Jawinski</a:t>
            </a:r>
            <a:r>
              <a:rPr lang="de-DE" dirty="0"/>
              <a:t>, Wolfgang </a:t>
            </a:r>
            <a:r>
              <a:rPr lang="de-DE" dirty="0" err="1"/>
              <a:t>Jockusch</a:t>
            </a:r>
            <a:r>
              <a:rPr lang="de-DE" dirty="0"/>
              <a:t>, Thomas Steffen, Hans-Otto Weinhold, Reimar Niehoff, Fridolin Vogt, Wolfgang Grossmann, </a:t>
            </a:r>
            <a:br>
              <a:rPr lang="de-DE" dirty="0"/>
            </a:br>
            <a:r>
              <a:rPr lang="de-DE" dirty="0"/>
              <a:t>Stefan Birkholz, Steffen Thomas, Leonard </a:t>
            </a:r>
            <a:r>
              <a:rPr lang="de-DE" dirty="0" err="1"/>
              <a:t>Berberi</a:t>
            </a:r>
            <a:r>
              <a:rPr lang="de-DE" dirty="0"/>
              <a:t>, Horst Lutz, Werner </a:t>
            </a:r>
            <a:r>
              <a:rPr lang="de-DE" dirty="0" err="1"/>
              <a:t>Wülk</a:t>
            </a:r>
            <a:r>
              <a:rPr lang="de-DE" dirty="0"/>
              <a:t>, Matthias Pommranz, Horst </a:t>
            </a:r>
            <a:r>
              <a:rPr lang="de-DE" dirty="0" err="1"/>
              <a:t>Heckhoff</a:t>
            </a:r>
            <a:r>
              <a:rPr lang="de-DE" dirty="0"/>
              <a:t>, Saimir Rakipllari, Heiko Hoffmann, Aurora Zeqo,</a:t>
            </a:r>
            <a:br>
              <a:rPr lang="de-DE" dirty="0"/>
            </a:br>
            <a:r>
              <a:rPr lang="de-DE" dirty="0"/>
              <a:t> Markus Bahls, Valbona Balla, Josef Lutter, </a:t>
            </a:r>
            <a:r>
              <a:rPr lang="de-DE" dirty="0" err="1"/>
              <a:t>Fatjon</a:t>
            </a:r>
            <a:r>
              <a:rPr lang="de-DE" dirty="0"/>
              <a:t> </a:t>
            </a:r>
            <a:r>
              <a:rPr lang="de-DE" dirty="0" err="1"/>
              <a:t>Pjetri</a:t>
            </a:r>
            <a:r>
              <a:rPr lang="de-DE" dirty="0"/>
              <a:t>, </a:t>
            </a:r>
            <a:br>
              <a:rPr lang="de-DE" dirty="0"/>
            </a:br>
            <a:r>
              <a:rPr lang="de-DE" dirty="0"/>
              <a:t>Tim Probsthain, Michael </a:t>
            </a:r>
            <a:r>
              <a:rPr lang="de-DE" dirty="0" err="1"/>
              <a:t>Berkhahn</a:t>
            </a:r>
            <a:r>
              <a:rPr lang="de-DE" dirty="0"/>
              <a:t>, Dietmar Schöer, Walther Kehrer, Eugene Lim</a:t>
            </a:r>
          </a:p>
          <a:p>
            <a:pPr lvl="0"/>
            <a:r>
              <a:rPr lang="de-DE" dirty="0"/>
              <a:t>Gestaltung: studio2.de</a:t>
            </a:r>
          </a:p>
          <a:p>
            <a:pPr lvl="0"/>
            <a:endParaRPr lang="de-DE" dirty="0"/>
          </a:p>
          <a:p>
            <a:pPr lvl="0"/>
            <a:r>
              <a:rPr lang="de-DE" dirty="0"/>
              <a:t>Christlicher Hilfsverein Wismar e.V.</a:t>
            </a:r>
          </a:p>
          <a:p>
            <a:pPr lvl="0"/>
            <a:r>
              <a:rPr lang="de-DE" dirty="0"/>
              <a:t>Turnplatz 4, 23970 Wismar</a:t>
            </a:r>
            <a:br>
              <a:rPr lang="de-DE" dirty="0"/>
            </a:br>
            <a:r>
              <a:rPr lang="de-DE" dirty="0"/>
              <a:t>T   +49 (0) 38 41-22 53-0</a:t>
            </a:r>
            <a:br>
              <a:rPr lang="de-DE" dirty="0"/>
            </a:br>
            <a:r>
              <a:rPr lang="de-DE" dirty="0"/>
              <a:t>M +49 (0) 171-4 15 46 06</a:t>
            </a:r>
            <a:br>
              <a:rPr lang="de-DE" dirty="0"/>
            </a:br>
            <a:r>
              <a:rPr lang="de-DE" dirty="0"/>
              <a:t>E   </a:t>
            </a:r>
            <a:r>
              <a:rPr lang="de-DE" dirty="0" err="1"/>
              <a:t>info@chwev.de</a:t>
            </a:r>
            <a:endParaRPr lang="de-DE" dirty="0"/>
          </a:p>
          <a:p>
            <a:pPr lvl="0"/>
            <a:endParaRPr lang="de-DE" dirty="0"/>
          </a:p>
          <a:p>
            <a:pPr lvl="0"/>
            <a:r>
              <a:rPr lang="de-DE" dirty="0" err="1"/>
              <a:t>www.chwev.de</a:t>
            </a:r>
            <a:br>
              <a:rPr lang="de-DE" dirty="0"/>
            </a:br>
            <a:r>
              <a:rPr lang="de-DE" dirty="0" err="1"/>
              <a:t>www.facebook.com</a:t>
            </a:r>
            <a:r>
              <a:rPr lang="de-DE" dirty="0"/>
              <a:t>/</a:t>
            </a:r>
            <a:r>
              <a:rPr lang="de-DE" dirty="0" err="1"/>
              <a:t>chwev</a:t>
            </a:r>
            <a:endParaRPr lang="de-DE" dirty="0"/>
          </a:p>
        </p:txBody>
      </p:sp>
    </p:spTree>
    <p:extLst>
      <p:ext uri="{BB962C8B-B14F-4D97-AF65-F5344CB8AC3E}">
        <p14:creationId xmlns:p14="http://schemas.microsoft.com/office/powerpoint/2010/main" val="9683818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3465F5B3-3486-E440-A0B7-9A7EF5FC42CD}"/>
              </a:ext>
            </a:extLst>
          </p:cNvPr>
          <p:cNvSpPr>
            <a:spLocks noGrp="1"/>
          </p:cNvSpPr>
          <p:nvPr>
            <p:ph type="body" idx="1"/>
          </p:nvPr>
        </p:nvSpPr>
        <p:spPr/>
        <p:txBody>
          <a:bodyPr/>
          <a:lstStyle/>
          <a:p>
            <a:r>
              <a:rPr lang="de-DE" dirty="0"/>
              <a:t>Schulklasse in den Neunzigern</a:t>
            </a:r>
          </a:p>
        </p:txBody>
      </p:sp>
      <p:pic>
        <p:nvPicPr>
          <p:cNvPr id="7" name="Bildplatzhalter 6">
            <a:extLst>
              <a:ext uri="{FF2B5EF4-FFF2-40B4-BE49-F238E27FC236}">
                <a16:creationId xmlns:a16="http://schemas.microsoft.com/office/drawing/2014/main" id="{F569EFC6-9223-6E49-9B06-B303020A6AC7}"/>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5887457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541C29D5-27E1-224F-9CA4-058E49CA1B26}"/>
              </a:ext>
            </a:extLst>
          </p:cNvPr>
          <p:cNvSpPr>
            <a:spLocks noGrp="1"/>
          </p:cNvSpPr>
          <p:nvPr>
            <p:ph type="body" idx="1"/>
          </p:nvPr>
        </p:nvSpPr>
        <p:spPr/>
        <p:txBody>
          <a:bodyPr/>
          <a:lstStyle/>
          <a:p>
            <a:r>
              <a:rPr lang="de-DE" dirty="0"/>
              <a:t>Das Fernmeldeamt Bishnica (bis 1997)</a:t>
            </a:r>
          </a:p>
        </p:txBody>
      </p:sp>
      <p:pic>
        <p:nvPicPr>
          <p:cNvPr id="7" name="Bildplatzhalter 6">
            <a:extLst>
              <a:ext uri="{FF2B5EF4-FFF2-40B4-BE49-F238E27FC236}">
                <a16:creationId xmlns:a16="http://schemas.microsoft.com/office/drawing/2014/main" id="{D3726E34-7B63-7841-B9F8-DA5662C8741F}"/>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5019891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3579B511-11E2-3C46-8CF6-F2A39321C217}"/>
              </a:ext>
            </a:extLst>
          </p:cNvPr>
          <p:cNvSpPr>
            <a:spLocks noGrp="1"/>
          </p:cNvSpPr>
          <p:nvPr>
            <p:ph type="body" idx="1"/>
          </p:nvPr>
        </p:nvSpPr>
        <p:spPr/>
        <p:txBody>
          <a:bodyPr/>
          <a:lstStyle/>
          <a:p>
            <a:r>
              <a:rPr lang="de-DE" dirty="0"/>
              <a:t>Hilfskonvoi unterwegs auf der Bergstraße nach Velçan</a:t>
            </a:r>
          </a:p>
        </p:txBody>
      </p:sp>
      <p:pic>
        <p:nvPicPr>
          <p:cNvPr id="11" name="Bildplatzhalter 10">
            <a:extLst>
              <a:ext uri="{FF2B5EF4-FFF2-40B4-BE49-F238E27FC236}">
                <a16:creationId xmlns:a16="http://schemas.microsoft.com/office/drawing/2014/main" id="{7B935124-3FA8-064F-88A4-B8D5A81B3CDA}"/>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8632216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D88CBF33-95AA-DC49-A0CC-F00C3113F30D}"/>
              </a:ext>
            </a:extLst>
          </p:cNvPr>
          <p:cNvSpPr>
            <a:spLocks noGrp="1"/>
          </p:cNvSpPr>
          <p:nvPr>
            <p:ph type="body" idx="1"/>
          </p:nvPr>
        </p:nvSpPr>
        <p:spPr/>
        <p:txBody>
          <a:bodyPr/>
          <a:lstStyle/>
          <a:p>
            <a:r>
              <a:rPr lang="de-DE" dirty="0"/>
              <a:t>Landwirtschaft in den Bergdörfern der Mokra-Region</a:t>
            </a:r>
          </a:p>
        </p:txBody>
      </p:sp>
      <p:pic>
        <p:nvPicPr>
          <p:cNvPr id="7" name="Bildplatzhalter 6">
            <a:extLst>
              <a:ext uri="{FF2B5EF4-FFF2-40B4-BE49-F238E27FC236}">
                <a16:creationId xmlns:a16="http://schemas.microsoft.com/office/drawing/2014/main" id="{55CC76C3-1FD0-D84A-BC2E-2CFB747977C6}"/>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651676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0E97F3A4-9C12-0749-9D54-1BC568B035A7}"/>
              </a:ext>
            </a:extLst>
          </p:cNvPr>
          <p:cNvSpPr>
            <a:spLocks noGrp="1"/>
          </p:cNvSpPr>
          <p:nvPr>
            <p:ph type="body" idx="1"/>
          </p:nvPr>
        </p:nvSpPr>
        <p:spPr/>
        <p:txBody>
          <a:bodyPr/>
          <a:lstStyle/>
          <a:p>
            <a:r>
              <a:rPr lang="de-DE" dirty="0"/>
              <a:t>Sommer 1993: Hilfsgüterverteilung in </a:t>
            </a:r>
            <a:r>
              <a:rPr lang="de-DE" dirty="0" err="1"/>
              <a:t>Jollë</a:t>
            </a:r>
            <a:endParaRPr lang="de-DE" dirty="0"/>
          </a:p>
        </p:txBody>
      </p:sp>
      <p:pic>
        <p:nvPicPr>
          <p:cNvPr id="5" name="Bildplatzhalter 4">
            <a:extLst>
              <a:ext uri="{FF2B5EF4-FFF2-40B4-BE49-F238E27FC236}">
                <a16:creationId xmlns:a16="http://schemas.microsoft.com/office/drawing/2014/main" id="{BEAC4A24-736F-6B41-A1C6-851D0186628C}"/>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a:xfrm>
            <a:off x="0" y="0"/>
            <a:ext cx="9143999" cy="5614124"/>
          </a:xfrm>
        </p:spPr>
      </p:pic>
    </p:spTree>
    <p:extLst>
      <p:ext uri="{BB962C8B-B14F-4D97-AF65-F5344CB8AC3E}">
        <p14:creationId xmlns:p14="http://schemas.microsoft.com/office/powerpoint/2010/main" val="3554450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75538819-C1F9-8E49-8323-B559BE33AFC7}"/>
              </a:ext>
            </a:extLst>
          </p:cNvPr>
          <p:cNvSpPr>
            <a:spLocks noGrp="1"/>
          </p:cNvSpPr>
          <p:nvPr>
            <p:ph type="body" idx="1"/>
          </p:nvPr>
        </p:nvSpPr>
        <p:spPr/>
        <p:txBody>
          <a:bodyPr/>
          <a:lstStyle/>
          <a:p>
            <a:r>
              <a:rPr lang="de-DE" dirty="0"/>
              <a:t>April 1998: Ankunft in Laktesh</a:t>
            </a:r>
          </a:p>
        </p:txBody>
      </p:sp>
      <p:pic>
        <p:nvPicPr>
          <p:cNvPr id="11" name="Bildplatzhalter 10">
            <a:extLst>
              <a:ext uri="{FF2B5EF4-FFF2-40B4-BE49-F238E27FC236}">
                <a16:creationId xmlns:a16="http://schemas.microsoft.com/office/drawing/2014/main" id="{0E67F4DD-BC63-E341-86A2-4012308743EC}"/>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2183409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19E1506-E7F6-2E44-BBBA-0E77FAA04CD3}"/>
              </a:ext>
            </a:extLst>
          </p:cNvPr>
          <p:cNvSpPr>
            <a:spLocks noGrp="1"/>
          </p:cNvSpPr>
          <p:nvPr>
            <p:ph type="body" idx="1"/>
          </p:nvPr>
        </p:nvSpPr>
        <p:spPr/>
        <p:txBody>
          <a:bodyPr/>
          <a:lstStyle/>
          <a:p>
            <a:r>
              <a:rPr lang="de-DE" dirty="0"/>
              <a:t>April 1998: Hilfsgüterverteilung in Laktesh</a:t>
            </a:r>
          </a:p>
        </p:txBody>
      </p:sp>
      <p:pic>
        <p:nvPicPr>
          <p:cNvPr id="7" name="Bildplatzhalter 6">
            <a:extLst>
              <a:ext uri="{FF2B5EF4-FFF2-40B4-BE49-F238E27FC236}">
                <a16:creationId xmlns:a16="http://schemas.microsoft.com/office/drawing/2014/main" id="{BCA34350-B13D-F747-99F4-11883F5D8177}"/>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425842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FFF751-1F41-3142-97C9-DBD84CDAFF97}"/>
              </a:ext>
            </a:extLst>
          </p:cNvPr>
          <p:cNvSpPr>
            <a:spLocks noGrp="1"/>
          </p:cNvSpPr>
          <p:nvPr>
            <p:ph type="title"/>
          </p:nvPr>
        </p:nvSpPr>
        <p:spPr/>
        <p:txBody>
          <a:bodyPr/>
          <a:lstStyle/>
          <a:p>
            <a:r>
              <a:rPr lang="de-DE" dirty="0"/>
              <a:t>30 Jahre Hilfe aus Wismar für Albanien</a:t>
            </a:r>
          </a:p>
        </p:txBody>
      </p:sp>
      <p:sp>
        <p:nvSpPr>
          <p:cNvPr id="3" name="Inhaltsplatzhalter 2">
            <a:extLst>
              <a:ext uri="{FF2B5EF4-FFF2-40B4-BE49-F238E27FC236}">
                <a16:creationId xmlns:a16="http://schemas.microsoft.com/office/drawing/2014/main" id="{041C3484-5FEF-034F-A604-E6FD706D493E}"/>
              </a:ext>
            </a:extLst>
          </p:cNvPr>
          <p:cNvSpPr>
            <a:spLocks noGrp="1"/>
          </p:cNvSpPr>
          <p:nvPr>
            <p:ph sz="quarter" idx="26"/>
          </p:nvPr>
        </p:nvSpPr>
        <p:spPr>
          <a:xfrm>
            <a:off x="570034" y="1188000"/>
            <a:ext cx="8177966" cy="4273233"/>
          </a:xfrm>
        </p:spPr>
        <p:txBody>
          <a:bodyPr/>
          <a:lstStyle/>
          <a:p>
            <a:r>
              <a:rPr lang="de-DE" b="0" dirty="0"/>
              <a:t>In dieser Präsentation möchten wir Einblicke in die Anfänge und die Entwicklung unserer Arbeit in Albanien geben. Was 1992 mit einem Hilfstransport begann, wurde zu einer dauerhaften Arbeit in verschiedenen Teilen Albaniens. Aus Hilfsbedürftigen wurden Freunde und Partner. Ein Instrument der Partnerschaft ist die 2012 gegründete </a:t>
            </a:r>
            <a:r>
              <a:rPr lang="de-DE" b="0" dirty="0" err="1"/>
              <a:t>Fondacioni</a:t>
            </a:r>
            <a:r>
              <a:rPr lang="de-DE" b="0" dirty="0"/>
              <a:t> Diakonia Albania, in der unsere Sozialprojekte gebündelt sind. Und so feiern wir 2022 gemeinsam ein doppeltes Jubiläum.</a:t>
            </a:r>
          </a:p>
          <a:p>
            <a:r>
              <a:rPr lang="de-DE" b="0" dirty="0"/>
              <a:t>In drei Jahrzenten haben sich tausende von Menschen an </a:t>
            </a:r>
            <a:br>
              <a:rPr lang="de-DE" b="0" dirty="0"/>
            </a:br>
            <a:r>
              <a:rPr lang="de-DE" b="0" dirty="0"/>
              <a:t>der Arbeit beteiligt – zu viele, um alle zu nennen. </a:t>
            </a:r>
            <a:br>
              <a:rPr lang="de-DE" b="0" dirty="0"/>
            </a:br>
            <a:r>
              <a:rPr lang="de-DE" b="0" dirty="0"/>
              <a:t>Wir können hier nur stellvertretend einige Einblicke geben </a:t>
            </a:r>
            <a:br>
              <a:rPr lang="de-DE" b="0" dirty="0"/>
            </a:br>
            <a:r>
              <a:rPr lang="de-DE" b="0" dirty="0"/>
              <a:t>und unsere Dankbarkeit ausdrücken für Ihr Engagement – </a:t>
            </a:r>
            <a:br>
              <a:rPr lang="de-DE" b="0" dirty="0"/>
            </a:br>
            <a:r>
              <a:rPr lang="de-DE" b="0" dirty="0"/>
              <a:t>in der Vergangenheit, und hoffentlich auch weiterhin!</a:t>
            </a:r>
          </a:p>
        </p:txBody>
      </p:sp>
      <p:pic>
        <p:nvPicPr>
          <p:cNvPr id="4" name="Bild 7">
            <a:extLst>
              <a:ext uri="{FF2B5EF4-FFF2-40B4-BE49-F238E27FC236}">
                <a16:creationId xmlns:a16="http://schemas.microsoft.com/office/drawing/2014/main" id="{F8242454-16B6-3143-84DD-09784762188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80000">
            <a:off x="6768308" y="3298865"/>
            <a:ext cx="2310291" cy="3272913"/>
          </a:xfrm>
          <a:prstGeom prst="rect">
            <a:avLst/>
          </a:prstGeom>
          <a:solidFill>
            <a:schemeClr val="bg1"/>
          </a:solidFill>
          <a:effectLst>
            <a:outerShdw blurRad="127000" dist="127000" dir="2700000" algn="tl" rotWithShape="0">
              <a:srgbClr val="000000">
                <a:alpha val="40000"/>
              </a:srgbClr>
            </a:outerShdw>
          </a:effectLst>
        </p:spPr>
      </p:pic>
      <p:sp>
        <p:nvSpPr>
          <p:cNvPr id="5" name="Inhaltsplatzhalter 2">
            <a:extLst>
              <a:ext uri="{FF2B5EF4-FFF2-40B4-BE49-F238E27FC236}">
                <a16:creationId xmlns:a16="http://schemas.microsoft.com/office/drawing/2014/main" id="{9D70462B-7F30-9740-BD81-E3E6563CDFBB}"/>
              </a:ext>
            </a:extLst>
          </p:cNvPr>
          <p:cNvSpPr txBox="1">
            <a:spLocks/>
          </p:cNvSpPr>
          <p:nvPr/>
        </p:nvSpPr>
        <p:spPr>
          <a:xfrm>
            <a:off x="2256639" y="5652066"/>
            <a:ext cx="4427606" cy="790679"/>
          </a:xfrm>
          <a:prstGeom prst="rect">
            <a:avLst/>
          </a:prstGeom>
        </p:spPr>
        <p:txBody>
          <a:bodyPr vert="horz" lIns="0" tIns="0" rIns="0" bIns="0"/>
          <a:lstStyle>
            <a:lvl1pPr marL="0" indent="0" algn="l" defTabSz="914400" rtl="0" eaLnBrk="1" latinLnBrk="0" hangingPunct="1">
              <a:spcBef>
                <a:spcPts val="2000"/>
              </a:spcBef>
              <a:buClr>
                <a:srgbClr val="004185"/>
              </a:buClr>
              <a:buSzPct val="75000"/>
              <a:buFontTx/>
              <a:buNone/>
              <a:defRPr sz="2000" b="1" i="0" kern="1200">
                <a:solidFill>
                  <a:schemeClr val="tx1">
                    <a:lumMod val="65000"/>
                    <a:lumOff val="35000"/>
                  </a:schemeClr>
                </a:solidFill>
                <a:latin typeface="Calibri"/>
                <a:ea typeface="+mn-ea"/>
                <a:cs typeface="+mn-cs"/>
              </a:defRPr>
            </a:lvl1pPr>
            <a:lvl2pPr marL="457200" indent="-228600" algn="l" defTabSz="914400" rtl="0" eaLnBrk="1" latinLnBrk="0" hangingPunct="1">
              <a:spcBef>
                <a:spcPts val="600"/>
              </a:spcBef>
              <a:buClr>
                <a:srgbClr val="004185"/>
              </a:buClr>
              <a:buSzPct val="75000"/>
              <a:buFont typeface="Wingdings" pitchFamily="2" charset="2"/>
              <a:buChar char="n"/>
              <a:defRPr sz="1800" kern="1200">
                <a:solidFill>
                  <a:schemeClr val="tx1">
                    <a:lumMod val="65000"/>
                    <a:lumOff val="35000"/>
                  </a:schemeClr>
                </a:solidFill>
                <a:latin typeface="Calibri"/>
                <a:ea typeface="+mn-ea"/>
                <a:cs typeface="+mn-cs"/>
              </a:defRPr>
            </a:lvl2pPr>
            <a:lvl3pPr marL="685800" indent="-228600" algn="l" defTabSz="914400" rtl="0" eaLnBrk="1" latinLnBrk="0" hangingPunct="1">
              <a:spcBef>
                <a:spcPts val="600"/>
              </a:spcBef>
              <a:buClr>
                <a:schemeClr val="tx1">
                  <a:lumMod val="50000"/>
                  <a:lumOff val="50000"/>
                </a:schemeClr>
              </a:buClr>
              <a:buSzPct val="75000"/>
              <a:buFont typeface="Wingdings" pitchFamily="2" charset="2"/>
              <a:buChar char="n"/>
              <a:defRPr sz="1800" kern="1200">
                <a:solidFill>
                  <a:schemeClr val="tx1">
                    <a:lumMod val="65000"/>
                    <a:lumOff val="35000"/>
                  </a:schemeClr>
                </a:solidFill>
                <a:latin typeface="Calibri"/>
                <a:ea typeface="+mn-ea"/>
                <a:cs typeface="+mn-cs"/>
              </a:defRPr>
            </a:lvl3pPr>
            <a:lvl4pPr marL="914400" indent="-228600" algn="l" defTabSz="914400" rtl="0" eaLnBrk="1" latinLnBrk="0" hangingPunct="1">
              <a:spcBef>
                <a:spcPts val="600"/>
              </a:spcBef>
              <a:buClrTx/>
              <a:buSzPct val="75000"/>
              <a:buFont typeface="Wingdings" pitchFamily="2" charset="2"/>
              <a:buChar char="n"/>
              <a:defRPr sz="1800" kern="1200">
                <a:solidFill>
                  <a:schemeClr val="tx1">
                    <a:lumMod val="65000"/>
                    <a:lumOff val="35000"/>
                  </a:schemeClr>
                </a:solidFill>
                <a:latin typeface="Calibri"/>
                <a:ea typeface="+mn-ea"/>
                <a:cs typeface="+mn-cs"/>
              </a:defRPr>
            </a:lvl4pPr>
            <a:lvl5pPr marL="1143000" indent="-228600" algn="l" defTabSz="914400" rtl="0" eaLnBrk="1" latinLnBrk="0" hangingPunct="1">
              <a:spcBef>
                <a:spcPts val="600"/>
              </a:spcBef>
              <a:buClr>
                <a:schemeClr val="tx1">
                  <a:lumMod val="50000"/>
                  <a:lumOff val="50000"/>
                </a:schemeClr>
              </a:buClr>
              <a:buSzPct val="75000"/>
              <a:buFont typeface="Wingdings" pitchFamily="2" charset="2"/>
              <a:buChar char="n"/>
              <a:defRPr sz="1800" kern="1200">
                <a:solidFill>
                  <a:schemeClr val="tx1">
                    <a:lumMod val="65000"/>
                    <a:lumOff val="35000"/>
                  </a:schemeClr>
                </a:solidFill>
                <a:latin typeface="Calibri"/>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r>
              <a:rPr lang="de-DE" sz="1400" b="0" dirty="0"/>
              <a:t>Zur Ergänzung verweisen wir auf das Albanienheft 2022, speziell auf den Artikel „30 Jahre für ein besseres Leben“</a:t>
            </a:r>
            <a:br>
              <a:rPr lang="de-DE" sz="1400" b="0" dirty="0"/>
            </a:br>
            <a:r>
              <a:rPr lang="de-DE" sz="1400" b="0" dirty="0">
                <a:hlinkClick r:id="rId3"/>
              </a:rPr>
              <a:t>www.chwev.de/jubilaeum2022</a:t>
            </a:r>
            <a:r>
              <a:rPr lang="de-DE" sz="1400" b="0" dirty="0"/>
              <a:t> </a:t>
            </a:r>
          </a:p>
        </p:txBody>
      </p:sp>
    </p:spTree>
    <p:extLst>
      <p:ext uri="{BB962C8B-B14F-4D97-AF65-F5344CB8AC3E}">
        <p14:creationId xmlns:p14="http://schemas.microsoft.com/office/powerpoint/2010/main" val="21774726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6928B35C-56A5-794C-83A7-D20AEAB004A5}"/>
              </a:ext>
            </a:extLst>
          </p:cNvPr>
          <p:cNvSpPr>
            <a:spLocks noGrp="1"/>
          </p:cNvSpPr>
          <p:nvPr>
            <p:ph type="body" idx="1"/>
          </p:nvPr>
        </p:nvSpPr>
        <p:spPr/>
        <p:txBody>
          <a:bodyPr/>
          <a:lstStyle/>
          <a:p>
            <a:r>
              <a:rPr lang="de-DE" dirty="0"/>
              <a:t>April 1998: Kinder in Bishnica</a:t>
            </a:r>
          </a:p>
          <a:p>
            <a:endParaRPr lang="de-DE" dirty="0"/>
          </a:p>
        </p:txBody>
      </p:sp>
      <p:pic>
        <p:nvPicPr>
          <p:cNvPr id="7" name="Bildplatzhalter 6">
            <a:extLst>
              <a:ext uri="{FF2B5EF4-FFF2-40B4-BE49-F238E27FC236}">
                <a16:creationId xmlns:a16="http://schemas.microsoft.com/office/drawing/2014/main" id="{53230453-77D0-8644-B97F-972BB3A8AD32}"/>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7724760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5575181F-7174-4542-A2F2-84AA5F6CB68E}"/>
              </a:ext>
            </a:extLst>
          </p:cNvPr>
          <p:cNvSpPr>
            <a:spLocks noGrp="1"/>
          </p:cNvSpPr>
          <p:nvPr>
            <p:ph type="body" idx="1"/>
          </p:nvPr>
        </p:nvSpPr>
        <p:spPr/>
        <p:txBody>
          <a:bodyPr/>
          <a:lstStyle/>
          <a:p>
            <a:r>
              <a:rPr lang="de-DE" dirty="0"/>
              <a:t>Juli 1994: Sommereinsatz in Bishnica</a:t>
            </a:r>
          </a:p>
        </p:txBody>
      </p:sp>
      <p:pic>
        <p:nvPicPr>
          <p:cNvPr id="7" name="Bildplatzhalter 6">
            <a:extLst>
              <a:ext uri="{FF2B5EF4-FFF2-40B4-BE49-F238E27FC236}">
                <a16:creationId xmlns:a16="http://schemas.microsoft.com/office/drawing/2014/main" id="{1649BC9D-287E-E742-AD52-35998CBCA4AC}"/>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8909664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48FD3DD9-5565-BC47-8E77-C296CA0BED9C}"/>
              </a:ext>
            </a:extLst>
          </p:cNvPr>
          <p:cNvSpPr>
            <a:spLocks noGrp="1"/>
          </p:cNvSpPr>
          <p:nvPr>
            <p:ph type="body" idx="1"/>
          </p:nvPr>
        </p:nvSpPr>
        <p:spPr/>
        <p:txBody>
          <a:bodyPr/>
          <a:lstStyle/>
          <a:p>
            <a:r>
              <a:rPr lang="de-DE" dirty="0"/>
              <a:t>August 1996: Bergdorf Bishnica</a:t>
            </a:r>
          </a:p>
        </p:txBody>
      </p:sp>
      <p:pic>
        <p:nvPicPr>
          <p:cNvPr id="5" name="Bildplatzhalter 4">
            <a:extLst>
              <a:ext uri="{FF2B5EF4-FFF2-40B4-BE49-F238E27FC236}">
                <a16:creationId xmlns:a16="http://schemas.microsoft.com/office/drawing/2014/main" id="{2456B9A2-FC6A-1A4E-8E6F-C9B40D5F87C8}"/>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3152268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EDAF80D7-1502-8E4B-BAF2-3B76A449E8C0}"/>
              </a:ext>
            </a:extLst>
          </p:cNvPr>
          <p:cNvSpPr>
            <a:spLocks noGrp="1"/>
          </p:cNvSpPr>
          <p:nvPr>
            <p:ph type="body" idx="1"/>
          </p:nvPr>
        </p:nvSpPr>
        <p:spPr/>
        <p:txBody>
          <a:bodyPr/>
          <a:lstStyle/>
          <a:p>
            <a:r>
              <a:rPr lang="de-DE" dirty="0"/>
              <a:t>August 1996: Sommereinsatz Bishnica</a:t>
            </a:r>
          </a:p>
        </p:txBody>
      </p:sp>
      <p:pic>
        <p:nvPicPr>
          <p:cNvPr id="5" name="Bildplatzhalter 4">
            <a:extLst>
              <a:ext uri="{FF2B5EF4-FFF2-40B4-BE49-F238E27FC236}">
                <a16:creationId xmlns:a16="http://schemas.microsoft.com/office/drawing/2014/main" id="{F4C066CB-8699-294A-8C3C-70961AFA8E29}"/>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8011400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2898270D-E4F6-9647-83D3-7FB509816EAB}"/>
              </a:ext>
            </a:extLst>
          </p:cNvPr>
          <p:cNvSpPr>
            <a:spLocks noGrp="1"/>
          </p:cNvSpPr>
          <p:nvPr>
            <p:ph type="body" idx="1"/>
          </p:nvPr>
        </p:nvSpPr>
        <p:spPr/>
        <p:txBody>
          <a:bodyPr/>
          <a:lstStyle/>
          <a:p>
            <a:r>
              <a:rPr lang="de-DE" dirty="0"/>
              <a:t>August 1996: Pastor und Schäfchen in Bishnica</a:t>
            </a:r>
          </a:p>
        </p:txBody>
      </p:sp>
      <p:pic>
        <p:nvPicPr>
          <p:cNvPr id="7" name="Bildplatzhalter 6">
            <a:extLst>
              <a:ext uri="{FF2B5EF4-FFF2-40B4-BE49-F238E27FC236}">
                <a16:creationId xmlns:a16="http://schemas.microsoft.com/office/drawing/2014/main" id="{FB7EAFD7-0C41-CC47-884B-1B5F8CFE84C7}"/>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a:stretch/>
        </p:blipFill>
        <p:spPr>
          <a:xfrm>
            <a:off x="0" y="1"/>
            <a:ext cx="9143999" cy="5614124"/>
          </a:xfrm>
        </p:spPr>
      </p:pic>
    </p:spTree>
    <p:extLst>
      <p:ext uri="{BB962C8B-B14F-4D97-AF65-F5344CB8AC3E}">
        <p14:creationId xmlns:p14="http://schemas.microsoft.com/office/powerpoint/2010/main" val="42234462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296557B6-C26A-EB48-977D-2D1084971B4E}"/>
              </a:ext>
            </a:extLst>
          </p:cNvPr>
          <p:cNvSpPr>
            <a:spLocks noGrp="1"/>
          </p:cNvSpPr>
          <p:nvPr>
            <p:ph type="body" idx="1"/>
          </p:nvPr>
        </p:nvSpPr>
        <p:spPr/>
        <p:txBody>
          <a:bodyPr/>
          <a:lstStyle/>
          <a:p>
            <a:r>
              <a:rPr lang="de-DE" dirty="0"/>
              <a:t>August 1996: </a:t>
            </a:r>
            <a:r>
              <a:rPr lang="de-DE" dirty="0" err="1"/>
              <a:t>Gonis</a:t>
            </a:r>
            <a:r>
              <a:rPr lang="de-DE" dirty="0"/>
              <a:t> Hochzeit</a:t>
            </a:r>
          </a:p>
        </p:txBody>
      </p:sp>
      <p:pic>
        <p:nvPicPr>
          <p:cNvPr id="11" name="Bildplatzhalter 10">
            <a:extLst>
              <a:ext uri="{FF2B5EF4-FFF2-40B4-BE49-F238E27FC236}">
                <a16:creationId xmlns:a16="http://schemas.microsoft.com/office/drawing/2014/main" id="{DE15DF18-BE9A-AC48-A5A4-AA8D92E5B864}"/>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5059385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0CFE2ECC-D5BF-BF40-B752-0078AFCDB78C}"/>
              </a:ext>
            </a:extLst>
          </p:cNvPr>
          <p:cNvSpPr>
            <a:spLocks noGrp="1"/>
          </p:cNvSpPr>
          <p:nvPr>
            <p:ph type="body" idx="1"/>
          </p:nvPr>
        </p:nvSpPr>
        <p:spPr/>
        <p:txBody>
          <a:bodyPr/>
          <a:lstStyle/>
          <a:p>
            <a:r>
              <a:rPr lang="de-DE" dirty="0"/>
              <a:t>Mai 1997: Vor der Fähre nach Griechenland</a:t>
            </a:r>
          </a:p>
        </p:txBody>
      </p:sp>
      <p:pic>
        <p:nvPicPr>
          <p:cNvPr id="6" name="Bildplatzhalter 5">
            <a:extLst>
              <a:ext uri="{FF2B5EF4-FFF2-40B4-BE49-F238E27FC236}">
                <a16:creationId xmlns:a16="http://schemas.microsoft.com/office/drawing/2014/main" id="{542050BF-60A0-6340-AC2C-ADE3B1F21B49}"/>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7998277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3D70D311-C443-2C4F-96BC-538025BCE38A}"/>
              </a:ext>
            </a:extLst>
          </p:cNvPr>
          <p:cNvSpPr>
            <a:spLocks noGrp="1"/>
          </p:cNvSpPr>
          <p:nvPr>
            <p:ph type="body" idx="14"/>
          </p:nvPr>
        </p:nvSpPr>
        <p:spPr/>
        <p:txBody>
          <a:bodyPr/>
          <a:lstStyle/>
          <a:p>
            <a:r>
              <a:rPr lang="de-DE" dirty="0"/>
              <a:t>Unterwegs in Albanien, 1998</a:t>
            </a:r>
          </a:p>
        </p:txBody>
      </p:sp>
      <p:sp>
        <p:nvSpPr>
          <p:cNvPr id="4" name="Textplatzhalter 3">
            <a:extLst>
              <a:ext uri="{FF2B5EF4-FFF2-40B4-BE49-F238E27FC236}">
                <a16:creationId xmlns:a16="http://schemas.microsoft.com/office/drawing/2014/main" id="{2A929346-CB83-8141-B347-D83C439FA4A2}"/>
              </a:ext>
            </a:extLst>
          </p:cNvPr>
          <p:cNvSpPr>
            <a:spLocks noGrp="1"/>
          </p:cNvSpPr>
          <p:nvPr>
            <p:ph type="body" idx="16"/>
          </p:nvPr>
        </p:nvSpPr>
        <p:spPr/>
        <p:txBody>
          <a:bodyPr/>
          <a:lstStyle/>
          <a:p>
            <a:endParaRPr lang="de-DE" dirty="0"/>
          </a:p>
        </p:txBody>
      </p:sp>
      <p:pic>
        <p:nvPicPr>
          <p:cNvPr id="9" name="Bildplatzhalter 8">
            <a:extLst>
              <a:ext uri="{FF2B5EF4-FFF2-40B4-BE49-F238E27FC236}">
                <a16:creationId xmlns:a16="http://schemas.microsoft.com/office/drawing/2014/main" id="{FF7B3244-032B-B347-8879-5CECC3BD06B3}"/>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pic>
        <p:nvPicPr>
          <p:cNvPr id="13" name="Bildplatzhalter 12">
            <a:extLst>
              <a:ext uri="{FF2B5EF4-FFF2-40B4-BE49-F238E27FC236}">
                <a16:creationId xmlns:a16="http://schemas.microsoft.com/office/drawing/2014/main" id="{43C99823-E3C0-2D42-8287-74B29EE3980C}"/>
              </a:ext>
            </a:extLst>
          </p:cNvPr>
          <p:cNvPicPr>
            <a:picLocks noGrp="1" noChangeAspect="1"/>
          </p:cNvPicPr>
          <p:nvPr>
            <p:ph type="pic" sz="quarter" idx="15"/>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4127754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5ED7BBC1-1087-0742-8A99-70C591331E44}"/>
              </a:ext>
            </a:extLst>
          </p:cNvPr>
          <p:cNvSpPr>
            <a:spLocks noGrp="1"/>
          </p:cNvSpPr>
          <p:nvPr>
            <p:ph type="body" idx="1"/>
          </p:nvPr>
        </p:nvSpPr>
        <p:spPr/>
        <p:txBody>
          <a:bodyPr/>
          <a:lstStyle/>
          <a:p>
            <a:r>
              <a:rPr lang="de-DE" dirty="0"/>
              <a:t>Mai 1997: Auf dem Nehemia-Gelände in Pogradec</a:t>
            </a:r>
          </a:p>
        </p:txBody>
      </p:sp>
      <p:pic>
        <p:nvPicPr>
          <p:cNvPr id="11" name="Bildplatzhalter 10">
            <a:extLst>
              <a:ext uri="{FF2B5EF4-FFF2-40B4-BE49-F238E27FC236}">
                <a16:creationId xmlns:a16="http://schemas.microsoft.com/office/drawing/2014/main" id="{D3556EC1-E3CF-3843-947E-712BB1836377}"/>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a:xfrm>
            <a:off x="0" y="0"/>
            <a:ext cx="9143999" cy="5614124"/>
          </a:xfrm>
        </p:spPr>
      </p:pic>
    </p:spTree>
    <p:extLst>
      <p:ext uri="{BB962C8B-B14F-4D97-AF65-F5344CB8AC3E}">
        <p14:creationId xmlns:p14="http://schemas.microsoft.com/office/powerpoint/2010/main" val="20709232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2F30853-4504-284E-99F0-29F1F56C46C2}"/>
              </a:ext>
            </a:extLst>
          </p:cNvPr>
          <p:cNvSpPr>
            <a:spLocks noGrp="1"/>
          </p:cNvSpPr>
          <p:nvPr>
            <p:ph type="body" idx="1"/>
          </p:nvPr>
        </p:nvSpPr>
        <p:spPr/>
        <p:txBody>
          <a:bodyPr/>
          <a:lstStyle/>
          <a:p>
            <a:r>
              <a:rPr lang="de-DE" dirty="0"/>
              <a:t>Entladen von Hilfsgütern bei Nehemia in Pogradec, 1998</a:t>
            </a:r>
          </a:p>
        </p:txBody>
      </p:sp>
      <p:pic>
        <p:nvPicPr>
          <p:cNvPr id="7" name="Bildplatzhalter 6">
            <a:extLst>
              <a:ext uri="{FF2B5EF4-FFF2-40B4-BE49-F238E27FC236}">
                <a16:creationId xmlns:a16="http://schemas.microsoft.com/office/drawing/2014/main" id="{E07267A1-85C6-7F46-90CC-4B84B52DF891}"/>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1400188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Die Arbeit des CHW</a:t>
            </a:r>
          </a:p>
        </p:txBody>
      </p:sp>
      <p:sp>
        <p:nvSpPr>
          <p:cNvPr id="3" name="Inhaltsplatzhalter 2"/>
          <p:cNvSpPr>
            <a:spLocks noGrp="1"/>
          </p:cNvSpPr>
          <p:nvPr>
            <p:ph sz="quarter" idx="26"/>
          </p:nvPr>
        </p:nvSpPr>
        <p:spPr>
          <a:xfrm>
            <a:off x="570034" y="1188000"/>
            <a:ext cx="3900250" cy="5398523"/>
          </a:xfrm>
        </p:spPr>
        <p:txBody>
          <a:bodyPr/>
          <a:lstStyle/>
          <a:p>
            <a:r>
              <a:rPr lang="de-DE" sz="1800" b="0" kern="0" dirty="0"/>
              <a:t>Albanien ist immer noch eines der ärmsten Länder Europas. Der Christliche Hilfsverein Wismar e.V. ist dort seit </a:t>
            </a:r>
            <a:br>
              <a:rPr lang="de-DE" sz="1800" b="0" kern="0" dirty="0"/>
            </a:br>
            <a:r>
              <a:rPr lang="de-DE" sz="1800" b="0" kern="0" dirty="0"/>
              <a:t>1992 aktiv, vor allem in abgelegenen Bergdörfern im Osten des Landes. </a:t>
            </a:r>
            <a:br>
              <a:rPr lang="de-DE" sz="1800" b="0" kern="0" dirty="0"/>
            </a:br>
            <a:r>
              <a:rPr lang="de-DE" sz="1800" b="0" kern="0" dirty="0"/>
              <a:t>Wir unterstützen die Menschen durch</a:t>
            </a:r>
          </a:p>
          <a:p>
            <a:pPr marL="230400" lvl="1">
              <a:spcBef>
                <a:spcPts val="800"/>
              </a:spcBef>
            </a:pPr>
            <a:r>
              <a:rPr lang="de-DE" b="1" dirty="0"/>
              <a:t>Hilfstransporte</a:t>
            </a:r>
          </a:p>
          <a:p>
            <a:pPr marL="230400" lvl="1">
              <a:spcBef>
                <a:spcPts val="100"/>
              </a:spcBef>
            </a:pPr>
            <a:r>
              <a:rPr lang="de-DE" b="1" dirty="0"/>
              <a:t>Sozialprojekte</a:t>
            </a:r>
          </a:p>
          <a:p>
            <a:pPr marL="230400" lvl="1">
              <a:spcBef>
                <a:spcPts val="100"/>
              </a:spcBef>
            </a:pPr>
            <a:r>
              <a:rPr lang="de-DE" b="1" dirty="0"/>
              <a:t>Verbesserung der Bildung: Schulsanierungen, CHW-Internat</a:t>
            </a:r>
          </a:p>
          <a:p>
            <a:pPr marL="230400" lvl="1">
              <a:spcBef>
                <a:spcPts val="100"/>
              </a:spcBef>
            </a:pPr>
            <a:r>
              <a:rPr lang="de-DE" b="1" dirty="0"/>
              <a:t>Unterstützung der Kommunen</a:t>
            </a:r>
          </a:p>
          <a:p>
            <a:pPr marL="230400" lvl="1">
              <a:spcBef>
                <a:spcPts val="100"/>
              </a:spcBef>
            </a:pPr>
            <a:r>
              <a:rPr lang="de-DE" b="1" dirty="0"/>
              <a:t>Internationale Begegnungen</a:t>
            </a:r>
            <a:endParaRPr lang="de-DE" dirty="0"/>
          </a:p>
        </p:txBody>
      </p:sp>
      <p:pic>
        <p:nvPicPr>
          <p:cNvPr id="5" name="Bild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70284" y="10542"/>
            <a:ext cx="4673716" cy="6836916"/>
          </a:xfrm>
          <a:prstGeom prst="rect">
            <a:avLst/>
          </a:prstGeom>
        </p:spPr>
      </p:pic>
      <p:pic>
        <p:nvPicPr>
          <p:cNvPr id="4" name="Bild 3" descr="Europakarte.psd"/>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70284" y="4752503"/>
            <a:ext cx="1957877" cy="1918178"/>
          </a:xfrm>
          <a:prstGeom prst="rect">
            <a:avLst/>
          </a:prstGeom>
        </p:spPr>
      </p:pic>
    </p:spTree>
    <p:extLst>
      <p:ext uri="{BB962C8B-B14F-4D97-AF65-F5344CB8AC3E}">
        <p14:creationId xmlns:p14="http://schemas.microsoft.com/office/powerpoint/2010/main" val="5220515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platzhalter 11">
            <a:extLst>
              <a:ext uri="{FF2B5EF4-FFF2-40B4-BE49-F238E27FC236}">
                <a16:creationId xmlns:a16="http://schemas.microsoft.com/office/drawing/2014/main" id="{E8411DCC-C3D7-3944-98AC-A633E09BF387}"/>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
        <p:nvSpPr>
          <p:cNvPr id="9" name="Textplatzhalter 8">
            <a:extLst>
              <a:ext uri="{FF2B5EF4-FFF2-40B4-BE49-F238E27FC236}">
                <a16:creationId xmlns:a16="http://schemas.microsoft.com/office/drawing/2014/main" id="{87C90D09-08D2-5542-BA2B-8138C743D550}"/>
              </a:ext>
            </a:extLst>
          </p:cNvPr>
          <p:cNvSpPr>
            <a:spLocks noGrp="1"/>
          </p:cNvSpPr>
          <p:nvPr>
            <p:ph type="body" idx="14"/>
          </p:nvPr>
        </p:nvSpPr>
        <p:spPr/>
        <p:txBody>
          <a:bodyPr/>
          <a:lstStyle/>
          <a:p>
            <a:r>
              <a:rPr lang="de-DE" dirty="0"/>
              <a:t>Hilfsgüterverteilung im Bürgerkrieg 1997, unter dem Schutz griechischer Einheiten</a:t>
            </a:r>
          </a:p>
        </p:txBody>
      </p:sp>
      <p:sp>
        <p:nvSpPr>
          <p:cNvPr id="4" name="Textplatzhalter 3">
            <a:extLst>
              <a:ext uri="{FF2B5EF4-FFF2-40B4-BE49-F238E27FC236}">
                <a16:creationId xmlns:a16="http://schemas.microsoft.com/office/drawing/2014/main" id="{8EE251C4-5A06-734E-A3E3-11F6F240B712}"/>
              </a:ext>
            </a:extLst>
          </p:cNvPr>
          <p:cNvSpPr>
            <a:spLocks noGrp="1"/>
          </p:cNvSpPr>
          <p:nvPr>
            <p:ph type="body" idx="16"/>
          </p:nvPr>
        </p:nvSpPr>
        <p:spPr/>
        <p:txBody>
          <a:bodyPr/>
          <a:lstStyle/>
          <a:p>
            <a:endParaRPr lang="de-DE" dirty="0"/>
          </a:p>
        </p:txBody>
      </p:sp>
      <p:pic>
        <p:nvPicPr>
          <p:cNvPr id="11" name="Bildplatzhalter 10">
            <a:extLst>
              <a:ext uri="{FF2B5EF4-FFF2-40B4-BE49-F238E27FC236}">
                <a16:creationId xmlns:a16="http://schemas.microsoft.com/office/drawing/2014/main" id="{E2BE525A-3137-2046-82A1-51AE7942F06E}"/>
              </a:ext>
            </a:extLst>
          </p:cNvPr>
          <p:cNvPicPr>
            <a:picLocks noGrp="1" noChangeAspect="1"/>
          </p:cNvPicPr>
          <p:nvPr>
            <p:ph type="pic" sz="quarter" idx="15"/>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66712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26F9FB42-28DC-0A43-938D-D78996C652AF}"/>
              </a:ext>
            </a:extLst>
          </p:cNvPr>
          <p:cNvSpPr>
            <a:spLocks noGrp="1"/>
          </p:cNvSpPr>
          <p:nvPr>
            <p:ph type="body" idx="1"/>
          </p:nvPr>
        </p:nvSpPr>
        <p:spPr/>
        <p:txBody>
          <a:bodyPr/>
          <a:lstStyle/>
          <a:p>
            <a:r>
              <a:rPr lang="de-DE" dirty="0"/>
              <a:t>Straßenszene in Pogradec zur Zeit des Bürgerkriegs, 1997</a:t>
            </a:r>
          </a:p>
          <a:p>
            <a:endParaRPr lang="de-DE" dirty="0"/>
          </a:p>
        </p:txBody>
      </p:sp>
      <p:pic>
        <p:nvPicPr>
          <p:cNvPr id="7" name="Bildplatzhalter 6">
            <a:extLst>
              <a:ext uri="{FF2B5EF4-FFF2-40B4-BE49-F238E27FC236}">
                <a16:creationId xmlns:a16="http://schemas.microsoft.com/office/drawing/2014/main" id="{4A9A5A70-7F3D-3642-836F-A83E03939247}"/>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7124443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A3180D03-9118-AF4E-B017-DD2468899F3D}"/>
              </a:ext>
            </a:extLst>
          </p:cNvPr>
          <p:cNvSpPr>
            <a:spLocks noGrp="1"/>
          </p:cNvSpPr>
          <p:nvPr>
            <p:ph type="body" idx="1"/>
          </p:nvPr>
        </p:nvSpPr>
        <p:spPr/>
        <p:txBody>
          <a:bodyPr/>
          <a:lstStyle/>
          <a:p>
            <a:r>
              <a:rPr lang="de-DE" dirty="0"/>
              <a:t>Rathaus Pogradec nach dem Bürgerkrieg, 1997</a:t>
            </a:r>
          </a:p>
        </p:txBody>
      </p:sp>
      <p:pic>
        <p:nvPicPr>
          <p:cNvPr id="7" name="Bildplatzhalter 6">
            <a:extLst>
              <a:ext uri="{FF2B5EF4-FFF2-40B4-BE49-F238E27FC236}">
                <a16:creationId xmlns:a16="http://schemas.microsoft.com/office/drawing/2014/main" id="{691E6CB3-25E1-DD48-80E2-31C39C164271}"/>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1160458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553E193F-51DD-714A-8329-0E42B00DB3EE}"/>
              </a:ext>
            </a:extLst>
          </p:cNvPr>
          <p:cNvSpPr>
            <a:spLocks noGrp="1"/>
          </p:cNvSpPr>
          <p:nvPr>
            <p:ph type="body" idx="1"/>
          </p:nvPr>
        </p:nvSpPr>
        <p:spPr/>
        <p:txBody>
          <a:bodyPr/>
          <a:lstStyle/>
          <a:p>
            <a:r>
              <a:rPr lang="de-DE" dirty="0"/>
              <a:t>Straßenszene nach dem Bürgerkrieg, 1997</a:t>
            </a:r>
          </a:p>
        </p:txBody>
      </p:sp>
      <p:pic>
        <p:nvPicPr>
          <p:cNvPr id="7" name="Bildplatzhalter 6">
            <a:extLst>
              <a:ext uri="{FF2B5EF4-FFF2-40B4-BE49-F238E27FC236}">
                <a16:creationId xmlns:a16="http://schemas.microsoft.com/office/drawing/2014/main" id="{3A2EA9C7-06E8-EB45-9E39-9C779156C4D9}"/>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2166650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4AC51E38-EFCD-D647-A125-66700D9C3E1E}"/>
              </a:ext>
            </a:extLst>
          </p:cNvPr>
          <p:cNvSpPr>
            <a:spLocks noGrp="1"/>
          </p:cNvSpPr>
          <p:nvPr>
            <p:ph type="body" idx="1"/>
          </p:nvPr>
        </p:nvSpPr>
        <p:spPr/>
        <p:txBody>
          <a:bodyPr/>
          <a:lstStyle/>
          <a:p>
            <a:r>
              <a:rPr lang="de-DE" dirty="0"/>
              <a:t>1998: Wilde Müllkippe an der Passstraße bei </a:t>
            </a:r>
            <a:r>
              <a:rPr lang="de-DE" dirty="0" err="1"/>
              <a:t>Qafë</a:t>
            </a:r>
            <a:r>
              <a:rPr lang="de-DE" dirty="0"/>
              <a:t> </a:t>
            </a:r>
            <a:r>
              <a:rPr lang="de-DE" dirty="0" err="1"/>
              <a:t>Thane</a:t>
            </a:r>
            <a:endParaRPr lang="de-DE" dirty="0"/>
          </a:p>
        </p:txBody>
      </p:sp>
      <p:pic>
        <p:nvPicPr>
          <p:cNvPr id="11" name="Bildplatzhalter 10">
            <a:extLst>
              <a:ext uri="{FF2B5EF4-FFF2-40B4-BE49-F238E27FC236}">
                <a16:creationId xmlns:a16="http://schemas.microsoft.com/office/drawing/2014/main" id="{CDD97F2F-BD9D-CD4C-9A01-2D007CA46C0C}"/>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a:stretch/>
        </p:blipFill>
        <p:spPr>
          <a:xfrm>
            <a:off x="0" y="1"/>
            <a:ext cx="9143999" cy="5614124"/>
          </a:xfrm>
        </p:spPr>
      </p:pic>
    </p:spTree>
    <p:extLst>
      <p:ext uri="{BB962C8B-B14F-4D97-AF65-F5344CB8AC3E}">
        <p14:creationId xmlns:p14="http://schemas.microsoft.com/office/powerpoint/2010/main" val="16031059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0756E8-CC4A-B343-98D4-2262D566CC9A}"/>
              </a:ext>
            </a:extLst>
          </p:cNvPr>
          <p:cNvSpPr>
            <a:spLocks noGrp="1"/>
          </p:cNvSpPr>
          <p:nvPr>
            <p:ph type="title"/>
          </p:nvPr>
        </p:nvSpPr>
        <p:spPr/>
        <p:txBody>
          <a:bodyPr/>
          <a:lstStyle/>
          <a:p>
            <a:r>
              <a:rPr lang="de-DE" dirty="0"/>
              <a:t>1997 bis 2011: Etablierung und Wachstum</a:t>
            </a:r>
          </a:p>
        </p:txBody>
      </p:sp>
      <p:sp>
        <p:nvSpPr>
          <p:cNvPr id="3" name="Inhaltsplatzhalter 2">
            <a:extLst>
              <a:ext uri="{FF2B5EF4-FFF2-40B4-BE49-F238E27FC236}">
                <a16:creationId xmlns:a16="http://schemas.microsoft.com/office/drawing/2014/main" id="{3EFE692E-7B92-4141-85DE-57E42B847A22}"/>
              </a:ext>
            </a:extLst>
          </p:cNvPr>
          <p:cNvSpPr>
            <a:spLocks noGrp="1"/>
          </p:cNvSpPr>
          <p:nvPr>
            <p:ph sz="quarter" idx="26"/>
          </p:nvPr>
        </p:nvSpPr>
        <p:spPr/>
        <p:txBody>
          <a:bodyPr/>
          <a:lstStyle/>
          <a:p>
            <a:r>
              <a:rPr lang="de-DE" b="0" dirty="0"/>
              <a:t>Nach wenigen Jahren spürten wir immer deutlicher, dass die Hilfe intensiviert werden musste. Als sich die Lage nach dem Bürgerkrieg 1997 beruhigt hatte, konnten wir eine beständige Sozialstation in Bishnica einrichten. Damit waren wir in Albanien zuhause. Parallel dazu wuchs die Gemeindearbeit; 1998 wurden die ersten 25 Menschen getauft.</a:t>
            </a:r>
          </a:p>
          <a:p>
            <a:r>
              <a:rPr lang="de-DE" b="0" dirty="0"/>
              <a:t>In den Folgejahren entstanden neue Projekte und Hilfsangebote: Internat (1999), Weihnachtspäckchenaktion (2000), Ausbildung von Krankenpflege-helfern, Nähstube, Baumpflanzung, Unterstützung der albanischen Kommunen und mehr. Das alles wurde weiterhin von Jugendbegegnungen begleitet – und von Arbeitseinsätzen: Ausbau der Sozialstation, Gemeindehaus Bishnica, Sanierung des Gemeindehauses in Wismar, Sanierung der Schule von Bishnica. Diese Projekte trugen dazu bei, dass die Partnerschaft mit den Kommunen Velçan und Proptisht sowie der Stadt Pogradec immer intensiver wurde.</a:t>
            </a:r>
          </a:p>
        </p:txBody>
      </p:sp>
    </p:spTree>
    <p:extLst>
      <p:ext uri="{BB962C8B-B14F-4D97-AF65-F5344CB8AC3E}">
        <p14:creationId xmlns:p14="http://schemas.microsoft.com/office/powerpoint/2010/main" val="13335820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34566DF9-4D01-4F44-9CA5-2F4DDB950C1C}"/>
              </a:ext>
            </a:extLst>
          </p:cNvPr>
          <p:cNvSpPr>
            <a:spLocks noGrp="1"/>
          </p:cNvSpPr>
          <p:nvPr>
            <p:ph type="body" idx="14"/>
          </p:nvPr>
        </p:nvSpPr>
        <p:spPr/>
        <p:txBody>
          <a:bodyPr/>
          <a:lstStyle/>
          <a:p>
            <a:r>
              <a:rPr lang="de-DE" dirty="0"/>
              <a:t>1997: Bau des Gemeindehauses in Bishnica</a:t>
            </a:r>
          </a:p>
          <a:p>
            <a:endParaRPr lang="de-DE" dirty="0"/>
          </a:p>
        </p:txBody>
      </p:sp>
      <p:sp>
        <p:nvSpPr>
          <p:cNvPr id="4" name="Textplatzhalter 3">
            <a:extLst>
              <a:ext uri="{FF2B5EF4-FFF2-40B4-BE49-F238E27FC236}">
                <a16:creationId xmlns:a16="http://schemas.microsoft.com/office/drawing/2014/main" id="{FFC8EFBE-5055-AA46-AF0E-88229950F3BD}"/>
              </a:ext>
            </a:extLst>
          </p:cNvPr>
          <p:cNvSpPr>
            <a:spLocks noGrp="1"/>
          </p:cNvSpPr>
          <p:nvPr>
            <p:ph type="body" idx="16"/>
          </p:nvPr>
        </p:nvSpPr>
        <p:spPr/>
        <p:txBody>
          <a:bodyPr/>
          <a:lstStyle/>
          <a:p>
            <a:endParaRPr lang="de-DE"/>
          </a:p>
        </p:txBody>
      </p:sp>
      <p:pic>
        <p:nvPicPr>
          <p:cNvPr id="9" name="Bildplatzhalter 8">
            <a:extLst>
              <a:ext uri="{FF2B5EF4-FFF2-40B4-BE49-F238E27FC236}">
                <a16:creationId xmlns:a16="http://schemas.microsoft.com/office/drawing/2014/main" id="{A6FF03B4-56FB-3245-9B32-A6858AF02125}"/>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a:xfrm>
            <a:off x="2460625" y="0"/>
            <a:ext cx="6683374" cy="4611087"/>
          </a:xfrm>
        </p:spPr>
      </p:pic>
      <p:pic>
        <p:nvPicPr>
          <p:cNvPr id="13" name="Bildplatzhalter 12">
            <a:extLst>
              <a:ext uri="{FF2B5EF4-FFF2-40B4-BE49-F238E27FC236}">
                <a16:creationId xmlns:a16="http://schemas.microsoft.com/office/drawing/2014/main" id="{C44995EA-D879-AA47-A879-7CA2D7509F9C}"/>
              </a:ext>
            </a:extLst>
          </p:cNvPr>
          <p:cNvPicPr>
            <a:picLocks noGrp="1" noChangeAspect="1"/>
          </p:cNvPicPr>
          <p:nvPr>
            <p:ph type="pic" sz="quarter" idx="15"/>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3852585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E91C8D80-DAB3-8845-BAA4-42B386C0F4E4}"/>
              </a:ext>
            </a:extLst>
          </p:cNvPr>
          <p:cNvSpPr>
            <a:spLocks noGrp="1"/>
          </p:cNvSpPr>
          <p:nvPr>
            <p:ph type="body" idx="1"/>
          </p:nvPr>
        </p:nvSpPr>
        <p:spPr/>
        <p:txBody>
          <a:bodyPr/>
          <a:lstStyle/>
          <a:p>
            <a:r>
              <a:rPr lang="de-DE" dirty="0"/>
              <a:t>Juni 1998: Erste Taufe in </a:t>
            </a:r>
            <a:r>
              <a:rPr lang="de-DE" dirty="0" err="1"/>
              <a:t>Lukova</a:t>
            </a:r>
            <a:endParaRPr lang="de-DE" dirty="0"/>
          </a:p>
        </p:txBody>
      </p:sp>
      <p:pic>
        <p:nvPicPr>
          <p:cNvPr id="5" name="Bildplatzhalter 4">
            <a:extLst>
              <a:ext uri="{FF2B5EF4-FFF2-40B4-BE49-F238E27FC236}">
                <a16:creationId xmlns:a16="http://schemas.microsoft.com/office/drawing/2014/main" id="{7B4D7541-600A-6142-8BCB-2AC0BFD2660E}"/>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5754866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platzhalter 6">
            <a:extLst>
              <a:ext uri="{FF2B5EF4-FFF2-40B4-BE49-F238E27FC236}">
                <a16:creationId xmlns:a16="http://schemas.microsoft.com/office/drawing/2014/main" id="{D04469EE-FE7D-BB49-8713-0CA2B17E0027}"/>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
        <p:nvSpPr>
          <p:cNvPr id="2" name="Textplatzhalter 1">
            <a:extLst>
              <a:ext uri="{FF2B5EF4-FFF2-40B4-BE49-F238E27FC236}">
                <a16:creationId xmlns:a16="http://schemas.microsoft.com/office/drawing/2014/main" id="{7FC80D83-81A2-BD4E-B689-69AA2FA08CD3}"/>
              </a:ext>
            </a:extLst>
          </p:cNvPr>
          <p:cNvSpPr>
            <a:spLocks noGrp="1"/>
          </p:cNvSpPr>
          <p:nvPr>
            <p:ph type="body" idx="14"/>
          </p:nvPr>
        </p:nvSpPr>
        <p:spPr/>
        <p:txBody>
          <a:bodyPr/>
          <a:lstStyle/>
          <a:p>
            <a:r>
              <a:rPr lang="de-DE" dirty="0"/>
              <a:t>1999: In der Kosovokrise unterstützten wir gemein-sam mit vielen anderen Hilfswerken Kosovo-Flüchtlinge in Albanien</a:t>
            </a:r>
          </a:p>
        </p:txBody>
      </p:sp>
      <p:pic>
        <p:nvPicPr>
          <p:cNvPr id="6" name="Bildplatzhalter 5">
            <a:extLst>
              <a:ext uri="{FF2B5EF4-FFF2-40B4-BE49-F238E27FC236}">
                <a16:creationId xmlns:a16="http://schemas.microsoft.com/office/drawing/2014/main" id="{1890619B-B2F2-7141-ACE1-3071CF87D8E8}"/>
              </a:ext>
            </a:extLst>
          </p:cNvPr>
          <p:cNvPicPr>
            <a:picLocks noGrp="1" noChangeAspect="1"/>
          </p:cNvPicPr>
          <p:nvPr>
            <p:ph type="pic" sz="quarter" idx="15"/>
          </p:nvPr>
        </p:nvPicPr>
        <p:blipFill>
          <a:blip r:embed="rId3" cstate="screen">
            <a:extLst>
              <a:ext uri="{28A0092B-C50C-407E-A947-70E740481C1C}">
                <a14:useLocalDpi xmlns:a14="http://schemas.microsoft.com/office/drawing/2010/main"/>
              </a:ext>
            </a:extLst>
          </a:blip>
          <a:srcRect/>
          <a:stretch>
            <a:fillRect/>
          </a:stretch>
        </p:blipFill>
        <p:spPr/>
      </p:pic>
      <p:sp>
        <p:nvSpPr>
          <p:cNvPr id="4" name="Textplatzhalter 3">
            <a:extLst>
              <a:ext uri="{FF2B5EF4-FFF2-40B4-BE49-F238E27FC236}">
                <a16:creationId xmlns:a16="http://schemas.microsoft.com/office/drawing/2014/main" id="{898A4B4E-0A9C-3A49-8E29-67951051F01C}"/>
              </a:ext>
            </a:extLst>
          </p:cNvPr>
          <p:cNvSpPr>
            <a:spLocks noGrp="1"/>
          </p:cNvSpPr>
          <p:nvPr>
            <p:ph type="body" idx="16"/>
          </p:nvPr>
        </p:nvSpPr>
        <p:spPr/>
        <p:txBody>
          <a:bodyPr/>
          <a:lstStyle/>
          <a:p>
            <a:endParaRPr lang="de-DE" dirty="0"/>
          </a:p>
        </p:txBody>
      </p:sp>
    </p:spTree>
    <p:extLst>
      <p:ext uri="{BB962C8B-B14F-4D97-AF65-F5344CB8AC3E}">
        <p14:creationId xmlns:p14="http://schemas.microsoft.com/office/powerpoint/2010/main" val="20305797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platzhalter 4">
            <a:extLst>
              <a:ext uri="{FF2B5EF4-FFF2-40B4-BE49-F238E27FC236}">
                <a16:creationId xmlns:a16="http://schemas.microsoft.com/office/drawing/2014/main" id="{13145DF4-98C5-A44A-831E-B79437E6CD73}"/>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b="-221"/>
          <a:stretch/>
        </p:blipFill>
        <p:spPr>
          <a:xfrm>
            <a:off x="7313" y="0"/>
            <a:ext cx="6683374" cy="4611087"/>
          </a:xfrm>
        </p:spPr>
      </p:pic>
      <p:sp>
        <p:nvSpPr>
          <p:cNvPr id="2" name="Textplatzhalter 1">
            <a:extLst>
              <a:ext uri="{FF2B5EF4-FFF2-40B4-BE49-F238E27FC236}">
                <a16:creationId xmlns:a16="http://schemas.microsoft.com/office/drawing/2014/main" id="{E2F76F38-381F-ED41-B977-ABF6A862AA0E}"/>
              </a:ext>
            </a:extLst>
          </p:cNvPr>
          <p:cNvSpPr>
            <a:spLocks noGrp="1"/>
          </p:cNvSpPr>
          <p:nvPr>
            <p:ph type="body" idx="14"/>
          </p:nvPr>
        </p:nvSpPr>
        <p:spPr/>
        <p:txBody>
          <a:bodyPr/>
          <a:lstStyle/>
          <a:p>
            <a:endParaRPr lang="de-DE" dirty="0"/>
          </a:p>
        </p:txBody>
      </p:sp>
      <p:pic>
        <p:nvPicPr>
          <p:cNvPr id="11" name="Bildplatzhalter 10">
            <a:extLst>
              <a:ext uri="{FF2B5EF4-FFF2-40B4-BE49-F238E27FC236}">
                <a16:creationId xmlns:a16="http://schemas.microsoft.com/office/drawing/2014/main" id="{6E14554A-19C3-A24E-9895-519D09638192}"/>
              </a:ext>
            </a:extLst>
          </p:cNvPr>
          <p:cNvPicPr>
            <a:picLocks noGrp="1" noChangeAspect="1"/>
          </p:cNvPicPr>
          <p:nvPr>
            <p:ph type="pic" sz="quarter" idx="17"/>
          </p:nvPr>
        </p:nvPicPr>
        <p:blipFill rotWithShape="1">
          <a:blip r:embed="rId3" cstate="screen">
            <a:extLst>
              <a:ext uri="{28A0092B-C50C-407E-A947-70E740481C1C}">
                <a14:useLocalDpi xmlns:a14="http://schemas.microsoft.com/office/drawing/2010/main"/>
              </a:ext>
            </a:extLst>
          </a:blip>
          <a:srcRect b="-127"/>
          <a:stretch/>
        </p:blipFill>
        <p:spPr>
          <a:xfrm>
            <a:off x="5512904" y="4215064"/>
            <a:ext cx="3631093" cy="2410176"/>
          </a:xfrm>
        </p:spPr>
      </p:pic>
      <p:pic>
        <p:nvPicPr>
          <p:cNvPr id="9" name="Bildplatzhalter 8">
            <a:extLst>
              <a:ext uri="{FF2B5EF4-FFF2-40B4-BE49-F238E27FC236}">
                <a16:creationId xmlns:a16="http://schemas.microsoft.com/office/drawing/2014/main" id="{E7A66D85-BC4F-9649-8892-368F80AFBDCF}"/>
              </a:ext>
            </a:extLst>
          </p:cNvPr>
          <p:cNvPicPr>
            <a:picLocks noGrp="1" noChangeAspect="1"/>
          </p:cNvPicPr>
          <p:nvPr>
            <p:ph type="pic" sz="quarter" idx="18"/>
          </p:nvPr>
        </p:nvPicPr>
        <p:blipFill>
          <a:blip r:embed="rId4" cstate="screen">
            <a:extLst>
              <a:ext uri="{28A0092B-C50C-407E-A947-70E740481C1C}">
                <a14:useLocalDpi xmlns:a14="http://schemas.microsoft.com/office/drawing/2010/main"/>
              </a:ext>
            </a:extLst>
          </a:blip>
          <a:srcRect/>
          <a:stretch>
            <a:fillRect/>
          </a:stretch>
        </p:blipFill>
        <p:spPr/>
      </p:pic>
      <p:sp>
        <p:nvSpPr>
          <p:cNvPr id="6" name="Textplatzhalter 5">
            <a:extLst>
              <a:ext uri="{FF2B5EF4-FFF2-40B4-BE49-F238E27FC236}">
                <a16:creationId xmlns:a16="http://schemas.microsoft.com/office/drawing/2014/main" id="{3BE65019-4707-0D4F-8DA4-EDCFCFA3CE9B}"/>
              </a:ext>
            </a:extLst>
          </p:cNvPr>
          <p:cNvSpPr>
            <a:spLocks noGrp="1"/>
          </p:cNvSpPr>
          <p:nvPr>
            <p:ph type="body" idx="19"/>
          </p:nvPr>
        </p:nvSpPr>
        <p:spPr>
          <a:xfrm>
            <a:off x="332013" y="4748192"/>
            <a:ext cx="5029196" cy="1024685"/>
          </a:xfrm>
        </p:spPr>
        <p:txBody>
          <a:bodyPr/>
          <a:lstStyle/>
          <a:p>
            <a:r>
              <a:rPr lang="de-DE" dirty="0"/>
              <a:t>Juni 2001: Nach der aufwändigen Komplettsanierung wurde das Gemeinde- und Jugendhaus neu eröffnet. Die rechte Hälfte bildet das heutige Vereinshaus. </a:t>
            </a:r>
          </a:p>
          <a:p>
            <a:endParaRPr lang="de-DE" dirty="0"/>
          </a:p>
        </p:txBody>
      </p:sp>
      <p:sp>
        <p:nvSpPr>
          <p:cNvPr id="7" name="Textplatzhalter 6">
            <a:extLst>
              <a:ext uri="{FF2B5EF4-FFF2-40B4-BE49-F238E27FC236}">
                <a16:creationId xmlns:a16="http://schemas.microsoft.com/office/drawing/2014/main" id="{D377A541-5D1E-334C-AB1E-75112C2880E0}"/>
              </a:ext>
            </a:extLst>
          </p:cNvPr>
          <p:cNvSpPr>
            <a:spLocks noGrp="1"/>
          </p:cNvSpPr>
          <p:nvPr>
            <p:ph type="body" idx="20"/>
          </p:nvPr>
        </p:nvSpPr>
        <p:spPr/>
        <p:txBody>
          <a:bodyPr/>
          <a:lstStyle/>
          <a:p>
            <a:endParaRPr lang="de-DE" dirty="0"/>
          </a:p>
        </p:txBody>
      </p:sp>
    </p:spTree>
    <p:extLst>
      <p:ext uri="{BB962C8B-B14F-4D97-AF65-F5344CB8AC3E}">
        <p14:creationId xmlns:p14="http://schemas.microsoft.com/office/powerpoint/2010/main" val="7065643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0756E8-CC4A-B343-98D4-2262D566CC9A}"/>
              </a:ext>
            </a:extLst>
          </p:cNvPr>
          <p:cNvSpPr>
            <a:spLocks noGrp="1"/>
          </p:cNvSpPr>
          <p:nvPr>
            <p:ph type="title"/>
          </p:nvPr>
        </p:nvSpPr>
        <p:spPr/>
        <p:txBody>
          <a:bodyPr/>
          <a:lstStyle/>
          <a:p>
            <a:r>
              <a:rPr lang="de-DE" dirty="0"/>
              <a:t>1992 bis 1997: Die Anfänge</a:t>
            </a:r>
          </a:p>
        </p:txBody>
      </p:sp>
      <p:sp>
        <p:nvSpPr>
          <p:cNvPr id="3" name="Inhaltsplatzhalter 2">
            <a:extLst>
              <a:ext uri="{FF2B5EF4-FFF2-40B4-BE49-F238E27FC236}">
                <a16:creationId xmlns:a16="http://schemas.microsoft.com/office/drawing/2014/main" id="{3EFE692E-7B92-4141-85DE-57E42B847A22}"/>
              </a:ext>
            </a:extLst>
          </p:cNvPr>
          <p:cNvSpPr>
            <a:spLocks noGrp="1"/>
          </p:cNvSpPr>
          <p:nvPr>
            <p:ph sz="quarter" idx="26"/>
          </p:nvPr>
        </p:nvSpPr>
        <p:spPr/>
        <p:txBody>
          <a:bodyPr/>
          <a:lstStyle/>
          <a:p>
            <a:r>
              <a:rPr lang="de-DE" b="0" dirty="0"/>
              <a:t>Männer aus der Wismarer Methodistengemeinde, aber auch Freunde aus anderen Gemeinden und Nichtchristen, führten im Februar 1992 einen Hilfstransport nach Albanien durch. „Wir hatten keinerlei Erfahrung und auch keine Vorstellung, was da auf uns zukam. Und das war gut so, denn sonst hätten wir nie angefangen“ blickt Frieder Weinhold auf diese erste Fahrt zurück. Zum Verständnis: Nicht nur Deutschland hatte damals eine politische Wende hinter sich. In Albanien ging 1990/91 das härteste kommunistische Regime weltweit zu Ende und hinterließ ein isoliertes, völlig verarmtes Land. </a:t>
            </a:r>
          </a:p>
          <a:p>
            <a:r>
              <a:rPr lang="de-DE" b="0" dirty="0"/>
              <a:t>Albanien lässt viele Besucher nicht mehr los – das ist heute noch so. </a:t>
            </a:r>
            <a:br>
              <a:rPr lang="de-DE" b="0" dirty="0"/>
            </a:br>
            <a:r>
              <a:rPr lang="de-DE" b="0" dirty="0"/>
              <a:t>Auch die Helfer aus Wismar und Umgebung waren von der Situation in dem Balkanland berührt und kamen in den Folgejahren wieder, mit weiteren Hilfstransporten, für Evangelisationen und Jugendbegegnungen. </a:t>
            </a:r>
          </a:p>
          <a:p>
            <a:endParaRPr lang="de-DE" b="0" dirty="0"/>
          </a:p>
        </p:txBody>
      </p:sp>
    </p:spTree>
    <p:extLst>
      <p:ext uri="{BB962C8B-B14F-4D97-AF65-F5344CB8AC3E}">
        <p14:creationId xmlns:p14="http://schemas.microsoft.com/office/powerpoint/2010/main" val="15447446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platzhalter 4">
            <a:extLst>
              <a:ext uri="{FF2B5EF4-FFF2-40B4-BE49-F238E27FC236}">
                <a16:creationId xmlns:a16="http://schemas.microsoft.com/office/drawing/2014/main" id="{E021C629-FEDF-9E48-8568-C5FD33322904}"/>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
        <p:nvSpPr>
          <p:cNvPr id="2" name="Textplatzhalter 1">
            <a:extLst>
              <a:ext uri="{FF2B5EF4-FFF2-40B4-BE49-F238E27FC236}">
                <a16:creationId xmlns:a16="http://schemas.microsoft.com/office/drawing/2014/main" id="{70FC49FC-ED88-9842-9495-1B7ECC1A3E6E}"/>
              </a:ext>
            </a:extLst>
          </p:cNvPr>
          <p:cNvSpPr>
            <a:spLocks noGrp="1"/>
          </p:cNvSpPr>
          <p:nvPr>
            <p:ph type="body" idx="14"/>
          </p:nvPr>
        </p:nvSpPr>
        <p:spPr/>
        <p:txBody>
          <a:bodyPr/>
          <a:lstStyle/>
          <a:p>
            <a:r>
              <a:rPr lang="de-DE" dirty="0"/>
              <a:t>07.2002: </a:t>
            </a:r>
            <a:r>
              <a:rPr lang="de-DE" dirty="0" err="1"/>
              <a:t>Jugendbe-gegnung</a:t>
            </a:r>
            <a:r>
              <a:rPr lang="de-DE" dirty="0"/>
              <a:t> in Bishnica</a:t>
            </a:r>
          </a:p>
        </p:txBody>
      </p:sp>
      <p:pic>
        <p:nvPicPr>
          <p:cNvPr id="7" name="Bildplatzhalter 6">
            <a:extLst>
              <a:ext uri="{FF2B5EF4-FFF2-40B4-BE49-F238E27FC236}">
                <a16:creationId xmlns:a16="http://schemas.microsoft.com/office/drawing/2014/main" id="{CB8F973F-3C4D-6447-AA6C-AB60E66508FD}"/>
              </a:ext>
            </a:extLst>
          </p:cNvPr>
          <p:cNvPicPr>
            <a:picLocks noGrp="1" noChangeAspect="1"/>
          </p:cNvPicPr>
          <p:nvPr>
            <p:ph type="pic" sz="quarter" idx="15"/>
          </p:nvPr>
        </p:nvPicPr>
        <p:blipFill>
          <a:blip r:embed="rId3" cstate="screen">
            <a:extLst>
              <a:ext uri="{28A0092B-C50C-407E-A947-70E740481C1C}">
                <a14:useLocalDpi xmlns:a14="http://schemas.microsoft.com/office/drawing/2010/main"/>
              </a:ext>
            </a:extLst>
          </a:blip>
          <a:srcRect/>
          <a:stretch>
            <a:fillRect/>
          </a:stretch>
        </p:blipFill>
        <p:spPr/>
      </p:pic>
      <p:sp>
        <p:nvSpPr>
          <p:cNvPr id="4" name="Textplatzhalter 3">
            <a:extLst>
              <a:ext uri="{FF2B5EF4-FFF2-40B4-BE49-F238E27FC236}">
                <a16:creationId xmlns:a16="http://schemas.microsoft.com/office/drawing/2014/main" id="{B5F46A8F-7022-8E4A-8244-89E7D8E0622A}"/>
              </a:ext>
            </a:extLst>
          </p:cNvPr>
          <p:cNvSpPr>
            <a:spLocks noGrp="1"/>
          </p:cNvSpPr>
          <p:nvPr>
            <p:ph type="body" idx="16"/>
          </p:nvPr>
        </p:nvSpPr>
        <p:spPr/>
        <p:txBody>
          <a:bodyPr/>
          <a:lstStyle/>
          <a:p>
            <a:endParaRPr lang="de-DE"/>
          </a:p>
        </p:txBody>
      </p:sp>
    </p:spTree>
    <p:extLst>
      <p:ext uri="{BB962C8B-B14F-4D97-AF65-F5344CB8AC3E}">
        <p14:creationId xmlns:p14="http://schemas.microsoft.com/office/powerpoint/2010/main" val="29982224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platzhalter 4">
            <a:extLst>
              <a:ext uri="{FF2B5EF4-FFF2-40B4-BE49-F238E27FC236}">
                <a16:creationId xmlns:a16="http://schemas.microsoft.com/office/drawing/2014/main" id="{CD7587BF-870D-DD40-90B3-05A40D24FC27}"/>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a:stretch/>
        </p:blipFill>
        <p:spPr>
          <a:xfrm>
            <a:off x="1495891" y="0"/>
            <a:ext cx="5144643" cy="6858000"/>
          </a:xfrm>
        </p:spPr>
      </p:pic>
      <p:sp>
        <p:nvSpPr>
          <p:cNvPr id="2" name="Textplatzhalter 1">
            <a:extLst>
              <a:ext uri="{FF2B5EF4-FFF2-40B4-BE49-F238E27FC236}">
                <a16:creationId xmlns:a16="http://schemas.microsoft.com/office/drawing/2014/main" id="{AA829DF2-A3CB-5747-A6B3-2E38952280B5}"/>
              </a:ext>
            </a:extLst>
          </p:cNvPr>
          <p:cNvSpPr>
            <a:spLocks noGrp="1"/>
          </p:cNvSpPr>
          <p:nvPr>
            <p:ph type="body" idx="14"/>
          </p:nvPr>
        </p:nvSpPr>
        <p:spPr>
          <a:xfrm>
            <a:off x="6819526" y="490695"/>
            <a:ext cx="1969770" cy="2395745"/>
          </a:xfrm>
        </p:spPr>
        <p:txBody>
          <a:bodyPr/>
          <a:lstStyle/>
          <a:p>
            <a:r>
              <a:rPr lang="de-DE" dirty="0"/>
              <a:t>Dezember 2002: Weihnachtsaktion</a:t>
            </a:r>
          </a:p>
        </p:txBody>
      </p:sp>
      <p:pic>
        <p:nvPicPr>
          <p:cNvPr id="16" name="Bildplatzhalter 15">
            <a:extLst>
              <a:ext uri="{FF2B5EF4-FFF2-40B4-BE49-F238E27FC236}">
                <a16:creationId xmlns:a16="http://schemas.microsoft.com/office/drawing/2014/main" id="{97DC6200-6A24-9E4B-B832-D2BC684E32D7}"/>
              </a:ext>
            </a:extLst>
          </p:cNvPr>
          <p:cNvPicPr>
            <a:picLocks noGrp="1" noChangeAspect="1"/>
          </p:cNvPicPr>
          <p:nvPr>
            <p:ph type="pic" sz="quarter" idx="15"/>
          </p:nvPr>
        </p:nvPicPr>
        <p:blipFill>
          <a:blip r:embed="rId3" cstate="screen">
            <a:extLst>
              <a:ext uri="{28A0092B-C50C-407E-A947-70E740481C1C}">
                <a14:useLocalDpi xmlns:a14="http://schemas.microsoft.com/office/drawing/2010/main"/>
              </a:ext>
            </a:extLst>
          </a:blip>
          <a:srcRect/>
          <a:stretch>
            <a:fillRect/>
          </a:stretch>
        </p:blipFill>
        <p:spPr/>
      </p:pic>
      <p:sp>
        <p:nvSpPr>
          <p:cNvPr id="10" name="Textplatzhalter 9">
            <a:extLst>
              <a:ext uri="{FF2B5EF4-FFF2-40B4-BE49-F238E27FC236}">
                <a16:creationId xmlns:a16="http://schemas.microsoft.com/office/drawing/2014/main" id="{9AE2F985-4A72-3342-9DAB-DF156352F828}"/>
              </a:ext>
            </a:extLst>
          </p:cNvPr>
          <p:cNvSpPr>
            <a:spLocks noGrp="1"/>
          </p:cNvSpPr>
          <p:nvPr>
            <p:ph type="body" idx="16"/>
          </p:nvPr>
        </p:nvSpPr>
        <p:spPr/>
        <p:txBody>
          <a:bodyPr/>
          <a:lstStyle/>
          <a:p>
            <a:endParaRPr lang="de-DE"/>
          </a:p>
        </p:txBody>
      </p:sp>
      <p:pic>
        <p:nvPicPr>
          <p:cNvPr id="14" name="Bildplatzhalter 13">
            <a:extLst>
              <a:ext uri="{FF2B5EF4-FFF2-40B4-BE49-F238E27FC236}">
                <a16:creationId xmlns:a16="http://schemas.microsoft.com/office/drawing/2014/main" id="{CDD97DDD-A45A-5042-96A0-25536148E08F}"/>
              </a:ext>
            </a:extLst>
          </p:cNvPr>
          <p:cNvPicPr>
            <a:picLocks noGrp="1" noChangeAspect="1"/>
          </p:cNvPicPr>
          <p:nvPr>
            <p:ph type="pic" sz="quarter" idx="18"/>
          </p:nvPr>
        </p:nvPicPr>
        <p:blipFill>
          <a:blip r:embed="rId4" cstate="screen">
            <a:extLst>
              <a:ext uri="{28A0092B-C50C-407E-A947-70E740481C1C}">
                <a14:useLocalDpi xmlns:a14="http://schemas.microsoft.com/office/drawing/2010/main"/>
              </a:ext>
            </a:extLst>
          </a:blip>
          <a:srcRect/>
          <a:stretch>
            <a:fillRect/>
          </a:stretch>
        </p:blipFill>
        <p:spPr/>
      </p:pic>
      <p:sp>
        <p:nvSpPr>
          <p:cNvPr id="12" name="Textplatzhalter 11">
            <a:extLst>
              <a:ext uri="{FF2B5EF4-FFF2-40B4-BE49-F238E27FC236}">
                <a16:creationId xmlns:a16="http://schemas.microsoft.com/office/drawing/2014/main" id="{E6AD329B-F16C-484C-B8AA-3781A4A18666}"/>
              </a:ext>
            </a:extLst>
          </p:cNvPr>
          <p:cNvSpPr>
            <a:spLocks noGrp="1"/>
          </p:cNvSpPr>
          <p:nvPr>
            <p:ph type="body" idx="19"/>
          </p:nvPr>
        </p:nvSpPr>
        <p:spPr/>
        <p:txBody>
          <a:bodyPr/>
          <a:lstStyle/>
          <a:p>
            <a:endParaRPr lang="de-DE"/>
          </a:p>
        </p:txBody>
      </p:sp>
    </p:spTree>
    <p:extLst>
      <p:ext uri="{BB962C8B-B14F-4D97-AF65-F5344CB8AC3E}">
        <p14:creationId xmlns:p14="http://schemas.microsoft.com/office/powerpoint/2010/main" val="31367263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E5BEA4FF-89AE-0E48-8B4D-CB8EC24028BA}"/>
              </a:ext>
            </a:extLst>
          </p:cNvPr>
          <p:cNvSpPr>
            <a:spLocks noGrp="1"/>
          </p:cNvSpPr>
          <p:nvPr>
            <p:ph type="body" idx="1"/>
          </p:nvPr>
        </p:nvSpPr>
        <p:spPr/>
        <p:txBody>
          <a:bodyPr/>
          <a:lstStyle/>
          <a:p>
            <a:r>
              <a:rPr lang="de-DE" dirty="0"/>
              <a:t>Februar 2004: </a:t>
            </a:r>
            <a:r>
              <a:rPr lang="de-DE" dirty="0" err="1"/>
              <a:t>Evangelistischer</a:t>
            </a:r>
            <a:r>
              <a:rPr lang="de-DE" dirty="0"/>
              <a:t> Gottesdienst im Gemeindehaus Bishnica</a:t>
            </a:r>
          </a:p>
        </p:txBody>
      </p:sp>
      <p:pic>
        <p:nvPicPr>
          <p:cNvPr id="5" name="Bildplatzhalter 4">
            <a:extLst>
              <a:ext uri="{FF2B5EF4-FFF2-40B4-BE49-F238E27FC236}">
                <a16:creationId xmlns:a16="http://schemas.microsoft.com/office/drawing/2014/main" id="{B6EB3B09-A020-8F47-A8C0-E212EA96891D}"/>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a:xfrm>
            <a:off x="0" y="0"/>
            <a:ext cx="9143999" cy="5614124"/>
          </a:xfrm>
        </p:spPr>
      </p:pic>
    </p:spTree>
    <p:extLst>
      <p:ext uri="{BB962C8B-B14F-4D97-AF65-F5344CB8AC3E}">
        <p14:creationId xmlns:p14="http://schemas.microsoft.com/office/powerpoint/2010/main" val="4683021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platzhalter 4">
            <a:extLst>
              <a:ext uri="{FF2B5EF4-FFF2-40B4-BE49-F238E27FC236}">
                <a16:creationId xmlns:a16="http://schemas.microsoft.com/office/drawing/2014/main" id="{EEB462F1-F6B6-6A47-BA1D-E1661ACD2AAC}"/>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
        <p:nvSpPr>
          <p:cNvPr id="2" name="Textplatzhalter 1">
            <a:extLst>
              <a:ext uri="{FF2B5EF4-FFF2-40B4-BE49-F238E27FC236}">
                <a16:creationId xmlns:a16="http://schemas.microsoft.com/office/drawing/2014/main" id="{AB1AB5A6-A2AC-A445-99CB-47E499D2617B}"/>
              </a:ext>
            </a:extLst>
          </p:cNvPr>
          <p:cNvSpPr>
            <a:spLocks noGrp="1"/>
          </p:cNvSpPr>
          <p:nvPr>
            <p:ph type="body" idx="14"/>
          </p:nvPr>
        </p:nvSpPr>
        <p:spPr/>
        <p:txBody>
          <a:bodyPr/>
          <a:lstStyle/>
          <a:p>
            <a:r>
              <a:rPr lang="de-DE" dirty="0"/>
              <a:t>Sommer 2004: Anzucht von Setzlingen für das Projekt „Bäume für die Zukunft“</a:t>
            </a:r>
          </a:p>
          <a:p>
            <a:endParaRPr lang="de-DE" dirty="0"/>
          </a:p>
        </p:txBody>
      </p:sp>
      <p:pic>
        <p:nvPicPr>
          <p:cNvPr id="7" name="Bildplatzhalter 6">
            <a:extLst>
              <a:ext uri="{FF2B5EF4-FFF2-40B4-BE49-F238E27FC236}">
                <a16:creationId xmlns:a16="http://schemas.microsoft.com/office/drawing/2014/main" id="{5792E262-CD70-6F4B-9481-5B6C1A74ED49}"/>
              </a:ext>
            </a:extLst>
          </p:cNvPr>
          <p:cNvPicPr>
            <a:picLocks noGrp="1" noChangeAspect="1"/>
          </p:cNvPicPr>
          <p:nvPr>
            <p:ph type="pic" sz="quarter" idx="15"/>
          </p:nvPr>
        </p:nvPicPr>
        <p:blipFill>
          <a:blip r:embed="rId3" cstate="screen">
            <a:extLst>
              <a:ext uri="{28A0092B-C50C-407E-A947-70E740481C1C}">
                <a14:useLocalDpi xmlns:a14="http://schemas.microsoft.com/office/drawing/2010/main"/>
              </a:ext>
            </a:extLst>
          </a:blip>
          <a:srcRect/>
          <a:stretch>
            <a:fillRect/>
          </a:stretch>
        </p:blipFill>
        <p:spPr/>
      </p:pic>
      <p:sp>
        <p:nvSpPr>
          <p:cNvPr id="4" name="Textplatzhalter 3">
            <a:extLst>
              <a:ext uri="{FF2B5EF4-FFF2-40B4-BE49-F238E27FC236}">
                <a16:creationId xmlns:a16="http://schemas.microsoft.com/office/drawing/2014/main" id="{C03AAEF5-C9A9-3A40-B536-AC0B0E5F0836}"/>
              </a:ext>
            </a:extLst>
          </p:cNvPr>
          <p:cNvSpPr>
            <a:spLocks noGrp="1"/>
          </p:cNvSpPr>
          <p:nvPr>
            <p:ph type="body" idx="16"/>
          </p:nvPr>
        </p:nvSpPr>
        <p:spPr/>
        <p:txBody>
          <a:bodyPr/>
          <a:lstStyle/>
          <a:p>
            <a:endParaRPr lang="de-DE"/>
          </a:p>
        </p:txBody>
      </p:sp>
    </p:spTree>
    <p:extLst>
      <p:ext uri="{BB962C8B-B14F-4D97-AF65-F5344CB8AC3E}">
        <p14:creationId xmlns:p14="http://schemas.microsoft.com/office/powerpoint/2010/main" val="34962824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platzhalter 4">
            <a:extLst>
              <a:ext uri="{FF2B5EF4-FFF2-40B4-BE49-F238E27FC236}">
                <a16:creationId xmlns:a16="http://schemas.microsoft.com/office/drawing/2014/main" id="{11D45A20-A983-0C4F-925C-DC732C6ED070}"/>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
        <p:nvSpPr>
          <p:cNvPr id="2" name="Textplatzhalter 1">
            <a:extLst>
              <a:ext uri="{FF2B5EF4-FFF2-40B4-BE49-F238E27FC236}">
                <a16:creationId xmlns:a16="http://schemas.microsoft.com/office/drawing/2014/main" id="{253E8374-0770-954F-ABBC-6C7610CBD931}"/>
              </a:ext>
            </a:extLst>
          </p:cNvPr>
          <p:cNvSpPr>
            <a:spLocks noGrp="1"/>
          </p:cNvSpPr>
          <p:nvPr>
            <p:ph type="body" idx="14"/>
          </p:nvPr>
        </p:nvSpPr>
        <p:spPr/>
        <p:txBody>
          <a:bodyPr/>
          <a:lstStyle/>
          <a:p>
            <a:r>
              <a:rPr lang="de-DE" dirty="0"/>
              <a:t>September 2004: Pflegeprojekt – Betreuung von Alten und Kranken in der Mokra-Region</a:t>
            </a:r>
          </a:p>
        </p:txBody>
      </p:sp>
      <p:pic>
        <p:nvPicPr>
          <p:cNvPr id="7" name="Bildplatzhalter 6">
            <a:extLst>
              <a:ext uri="{FF2B5EF4-FFF2-40B4-BE49-F238E27FC236}">
                <a16:creationId xmlns:a16="http://schemas.microsoft.com/office/drawing/2014/main" id="{ECEA8E4F-6849-F84C-AF0D-927DC2BE0E05}"/>
              </a:ext>
            </a:extLst>
          </p:cNvPr>
          <p:cNvPicPr>
            <a:picLocks noGrp="1" noChangeAspect="1"/>
          </p:cNvPicPr>
          <p:nvPr>
            <p:ph type="pic" sz="quarter" idx="15"/>
          </p:nvPr>
        </p:nvPicPr>
        <p:blipFill>
          <a:blip r:embed="rId3" cstate="screen">
            <a:extLst>
              <a:ext uri="{28A0092B-C50C-407E-A947-70E740481C1C}">
                <a14:useLocalDpi xmlns:a14="http://schemas.microsoft.com/office/drawing/2010/main"/>
              </a:ext>
            </a:extLst>
          </a:blip>
          <a:srcRect/>
          <a:stretch>
            <a:fillRect/>
          </a:stretch>
        </p:blipFill>
        <p:spPr/>
      </p:pic>
      <p:sp>
        <p:nvSpPr>
          <p:cNvPr id="4" name="Textplatzhalter 3">
            <a:extLst>
              <a:ext uri="{FF2B5EF4-FFF2-40B4-BE49-F238E27FC236}">
                <a16:creationId xmlns:a16="http://schemas.microsoft.com/office/drawing/2014/main" id="{169E823F-56D5-3D4A-AA24-34F43631761A}"/>
              </a:ext>
            </a:extLst>
          </p:cNvPr>
          <p:cNvSpPr>
            <a:spLocks noGrp="1"/>
          </p:cNvSpPr>
          <p:nvPr>
            <p:ph type="body" idx="16"/>
          </p:nvPr>
        </p:nvSpPr>
        <p:spPr/>
        <p:txBody>
          <a:bodyPr/>
          <a:lstStyle/>
          <a:p>
            <a:endParaRPr lang="de-DE"/>
          </a:p>
        </p:txBody>
      </p:sp>
    </p:spTree>
    <p:extLst>
      <p:ext uri="{BB962C8B-B14F-4D97-AF65-F5344CB8AC3E}">
        <p14:creationId xmlns:p14="http://schemas.microsoft.com/office/powerpoint/2010/main" val="9562780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F31505CF-E2D8-BE49-A888-CC3739354D79}"/>
              </a:ext>
            </a:extLst>
          </p:cNvPr>
          <p:cNvSpPr>
            <a:spLocks noGrp="1"/>
          </p:cNvSpPr>
          <p:nvPr>
            <p:ph type="body" idx="1"/>
          </p:nvPr>
        </p:nvSpPr>
        <p:spPr/>
        <p:txBody>
          <a:bodyPr/>
          <a:lstStyle/>
          <a:p>
            <a:r>
              <a:rPr lang="de-DE" dirty="0"/>
              <a:t>Januar 2005: CHW Vereinsseminar </a:t>
            </a:r>
            <a:r>
              <a:rPr lang="de-DE" dirty="0" err="1"/>
              <a:t>Elbingerode</a:t>
            </a:r>
            <a:endParaRPr lang="de-DE" dirty="0"/>
          </a:p>
        </p:txBody>
      </p:sp>
      <p:pic>
        <p:nvPicPr>
          <p:cNvPr id="5" name="Bildplatzhalter 4">
            <a:extLst>
              <a:ext uri="{FF2B5EF4-FFF2-40B4-BE49-F238E27FC236}">
                <a16:creationId xmlns:a16="http://schemas.microsoft.com/office/drawing/2014/main" id="{563D0020-2A43-9E45-A1CA-6747D7C70EF2}"/>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0457824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1A8B02DC-97FE-234C-A7CD-83160FD5F858}"/>
              </a:ext>
            </a:extLst>
          </p:cNvPr>
          <p:cNvSpPr>
            <a:spLocks noGrp="1"/>
          </p:cNvSpPr>
          <p:nvPr>
            <p:ph type="body" idx="14"/>
          </p:nvPr>
        </p:nvSpPr>
        <p:spPr/>
        <p:txBody>
          <a:bodyPr/>
          <a:lstStyle/>
          <a:p>
            <a:r>
              <a:rPr lang="de-DE" dirty="0"/>
              <a:t>März 2005: Ausbau der Sozialstation Bishnica</a:t>
            </a:r>
          </a:p>
        </p:txBody>
      </p:sp>
      <p:sp>
        <p:nvSpPr>
          <p:cNvPr id="4" name="Textplatzhalter 3">
            <a:extLst>
              <a:ext uri="{FF2B5EF4-FFF2-40B4-BE49-F238E27FC236}">
                <a16:creationId xmlns:a16="http://schemas.microsoft.com/office/drawing/2014/main" id="{B4E0A552-1180-7B4B-B244-9C861FC6E38A}"/>
              </a:ext>
            </a:extLst>
          </p:cNvPr>
          <p:cNvSpPr>
            <a:spLocks noGrp="1"/>
          </p:cNvSpPr>
          <p:nvPr>
            <p:ph type="body" idx="16"/>
          </p:nvPr>
        </p:nvSpPr>
        <p:spPr/>
        <p:txBody>
          <a:bodyPr/>
          <a:lstStyle/>
          <a:p>
            <a:endParaRPr lang="de-DE"/>
          </a:p>
        </p:txBody>
      </p:sp>
      <p:sp>
        <p:nvSpPr>
          <p:cNvPr id="6" name="Textplatzhalter 5">
            <a:extLst>
              <a:ext uri="{FF2B5EF4-FFF2-40B4-BE49-F238E27FC236}">
                <a16:creationId xmlns:a16="http://schemas.microsoft.com/office/drawing/2014/main" id="{B3DAD815-A133-4447-B70A-586477C7925D}"/>
              </a:ext>
            </a:extLst>
          </p:cNvPr>
          <p:cNvSpPr>
            <a:spLocks noGrp="1"/>
          </p:cNvSpPr>
          <p:nvPr>
            <p:ph type="body" idx="19"/>
          </p:nvPr>
        </p:nvSpPr>
        <p:spPr/>
        <p:txBody>
          <a:bodyPr/>
          <a:lstStyle/>
          <a:p>
            <a:endParaRPr lang="de-DE"/>
          </a:p>
        </p:txBody>
      </p:sp>
      <p:pic>
        <p:nvPicPr>
          <p:cNvPr id="11" name="Bildplatzhalter 10">
            <a:extLst>
              <a:ext uri="{FF2B5EF4-FFF2-40B4-BE49-F238E27FC236}">
                <a16:creationId xmlns:a16="http://schemas.microsoft.com/office/drawing/2014/main" id="{72DCBB0E-B9E5-DC4E-AA51-33B2B2B6C3E5}"/>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pic>
        <p:nvPicPr>
          <p:cNvPr id="13" name="Bildplatzhalter 12">
            <a:extLst>
              <a:ext uri="{FF2B5EF4-FFF2-40B4-BE49-F238E27FC236}">
                <a16:creationId xmlns:a16="http://schemas.microsoft.com/office/drawing/2014/main" id="{BE5F397C-157F-694C-A651-EA9B1778926E}"/>
              </a:ext>
            </a:extLst>
          </p:cNvPr>
          <p:cNvPicPr>
            <a:picLocks noGrp="1" noChangeAspect="1"/>
          </p:cNvPicPr>
          <p:nvPr>
            <p:ph type="pic" sz="quarter" idx="18"/>
          </p:nvPr>
        </p:nvPicPr>
        <p:blipFill>
          <a:blip r:embed="rId3" cstate="screen">
            <a:extLst>
              <a:ext uri="{28A0092B-C50C-407E-A947-70E740481C1C}">
                <a14:useLocalDpi xmlns:a14="http://schemas.microsoft.com/office/drawing/2010/main"/>
              </a:ext>
            </a:extLst>
          </a:blip>
          <a:srcRect/>
          <a:stretch>
            <a:fillRect/>
          </a:stretch>
        </p:blipFill>
        <p:spPr>
          <a:xfrm>
            <a:off x="5513388" y="1703388"/>
            <a:ext cx="3630612" cy="2411412"/>
          </a:xfrm>
        </p:spPr>
      </p:pic>
      <p:pic>
        <p:nvPicPr>
          <p:cNvPr id="15" name="Bildplatzhalter 14">
            <a:extLst>
              <a:ext uri="{FF2B5EF4-FFF2-40B4-BE49-F238E27FC236}">
                <a16:creationId xmlns:a16="http://schemas.microsoft.com/office/drawing/2014/main" id="{1E939FBB-A7FD-8C40-813D-07A3E698EDB7}"/>
              </a:ext>
            </a:extLst>
          </p:cNvPr>
          <p:cNvPicPr>
            <a:picLocks noGrp="1" noChangeAspect="1"/>
          </p:cNvPicPr>
          <p:nvPr>
            <p:ph type="pic" sz="quarter" idx="15"/>
          </p:nvPr>
        </p:nvPicPr>
        <p:blipFill>
          <a:blip r:embed="rId4"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9796079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F530A6F7-0566-6D42-93B2-AC15E4CD906D}"/>
              </a:ext>
            </a:extLst>
          </p:cNvPr>
          <p:cNvSpPr>
            <a:spLocks noGrp="1"/>
          </p:cNvSpPr>
          <p:nvPr>
            <p:ph type="body" idx="1"/>
          </p:nvPr>
        </p:nvSpPr>
        <p:spPr/>
        <p:txBody>
          <a:bodyPr/>
          <a:lstStyle/>
          <a:p>
            <a:r>
              <a:rPr lang="de-DE" dirty="0"/>
              <a:t>September 2005: Zusammenarbeit mit dem von Elke </a:t>
            </a:r>
            <a:r>
              <a:rPr lang="de-DE" dirty="0" err="1"/>
              <a:t>Kaçi</a:t>
            </a:r>
            <a:r>
              <a:rPr lang="de-DE" dirty="0"/>
              <a:t> gegründeten Kindergarten in </a:t>
            </a:r>
            <a:r>
              <a:rPr lang="de-DE" dirty="0" err="1"/>
              <a:t>Dushk</a:t>
            </a:r>
            <a:r>
              <a:rPr lang="de-DE" dirty="0"/>
              <a:t>, Westalbanien</a:t>
            </a:r>
          </a:p>
        </p:txBody>
      </p:sp>
      <p:pic>
        <p:nvPicPr>
          <p:cNvPr id="5" name="Bildplatzhalter 4">
            <a:extLst>
              <a:ext uri="{FF2B5EF4-FFF2-40B4-BE49-F238E27FC236}">
                <a16:creationId xmlns:a16="http://schemas.microsoft.com/office/drawing/2014/main" id="{86FB4A9B-96D3-DF43-9396-A018556545B5}"/>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0118360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C9C4C8B4-B23B-3F46-830C-DEA73DD7F571}"/>
              </a:ext>
            </a:extLst>
          </p:cNvPr>
          <p:cNvSpPr>
            <a:spLocks noGrp="1"/>
          </p:cNvSpPr>
          <p:nvPr>
            <p:ph type="body" idx="1"/>
          </p:nvPr>
        </p:nvSpPr>
        <p:spPr/>
        <p:txBody>
          <a:bodyPr/>
          <a:lstStyle/>
          <a:p>
            <a:r>
              <a:rPr lang="de-DE" dirty="0"/>
              <a:t>Dezember 2005: zwei alleinstehende Männer finden ein Zuhause im </a:t>
            </a:r>
            <a:br>
              <a:rPr lang="de-DE" dirty="0"/>
            </a:br>
            <a:r>
              <a:rPr lang="de-DE" dirty="0"/>
              <a:t>CHW-Pflegehaus in Velçan</a:t>
            </a:r>
          </a:p>
        </p:txBody>
      </p:sp>
      <p:pic>
        <p:nvPicPr>
          <p:cNvPr id="5" name="Bildplatzhalter 4">
            <a:extLst>
              <a:ext uri="{FF2B5EF4-FFF2-40B4-BE49-F238E27FC236}">
                <a16:creationId xmlns:a16="http://schemas.microsoft.com/office/drawing/2014/main" id="{96A57AAC-ABD5-A641-89D4-1CD2F1872C14}"/>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6277885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7AC8DF5A-740C-E444-BDD8-EF03734915ED}"/>
              </a:ext>
            </a:extLst>
          </p:cNvPr>
          <p:cNvSpPr>
            <a:spLocks noGrp="1"/>
          </p:cNvSpPr>
          <p:nvPr>
            <p:ph type="body" idx="1"/>
          </p:nvPr>
        </p:nvSpPr>
        <p:spPr/>
        <p:txBody>
          <a:bodyPr/>
          <a:lstStyle/>
          <a:p>
            <a:r>
              <a:rPr lang="de-DE" dirty="0"/>
              <a:t>Februar 2006: Wir kommen nicht nur im Sommer – unterwegs nach </a:t>
            </a:r>
            <a:r>
              <a:rPr lang="de-DE" dirty="0" err="1"/>
              <a:t>Buzahishtë</a:t>
            </a:r>
            <a:endParaRPr lang="de-DE" dirty="0"/>
          </a:p>
        </p:txBody>
      </p:sp>
      <p:pic>
        <p:nvPicPr>
          <p:cNvPr id="5" name="Bildplatzhalter 4">
            <a:extLst>
              <a:ext uri="{FF2B5EF4-FFF2-40B4-BE49-F238E27FC236}">
                <a16:creationId xmlns:a16="http://schemas.microsoft.com/office/drawing/2014/main" id="{74964A92-FB10-DB41-BB22-0B576446FE3F}"/>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a:xfrm>
            <a:off x="0" y="0"/>
            <a:ext cx="9143999" cy="5614124"/>
          </a:xfrm>
        </p:spPr>
      </p:pic>
    </p:spTree>
    <p:extLst>
      <p:ext uri="{BB962C8B-B14F-4D97-AF65-F5344CB8AC3E}">
        <p14:creationId xmlns:p14="http://schemas.microsoft.com/office/powerpoint/2010/main" val="23969161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23F6F946-73C4-3F4A-90D3-916E2A7181B7}"/>
              </a:ext>
            </a:extLst>
          </p:cNvPr>
          <p:cNvSpPr>
            <a:spLocks noGrp="1"/>
          </p:cNvSpPr>
          <p:nvPr>
            <p:ph type="body" idx="1"/>
          </p:nvPr>
        </p:nvSpPr>
        <p:spPr/>
        <p:txBody>
          <a:bodyPr/>
          <a:lstStyle/>
          <a:p>
            <a:r>
              <a:rPr lang="de-DE" dirty="0"/>
              <a:t>Straßenszene in Pogradec, 1992</a:t>
            </a:r>
          </a:p>
        </p:txBody>
      </p:sp>
      <p:pic>
        <p:nvPicPr>
          <p:cNvPr id="11" name="Bildplatzhalter 10">
            <a:extLst>
              <a:ext uri="{FF2B5EF4-FFF2-40B4-BE49-F238E27FC236}">
                <a16:creationId xmlns:a16="http://schemas.microsoft.com/office/drawing/2014/main" id="{A909BCD0-C8D2-7441-BB22-CCDF5D7F43B6}"/>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0937596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6CB8EC3B-135D-E745-8F29-AD27DAD07C1A}"/>
              </a:ext>
            </a:extLst>
          </p:cNvPr>
          <p:cNvSpPr>
            <a:spLocks noGrp="1"/>
          </p:cNvSpPr>
          <p:nvPr>
            <p:ph type="body" idx="1"/>
          </p:nvPr>
        </p:nvSpPr>
        <p:spPr/>
        <p:txBody>
          <a:bodyPr/>
          <a:lstStyle/>
          <a:p>
            <a:r>
              <a:rPr lang="de-DE" dirty="0"/>
              <a:t>Januar 2008: Albanische Gäste im Landtag Kiel</a:t>
            </a:r>
          </a:p>
        </p:txBody>
      </p:sp>
      <p:pic>
        <p:nvPicPr>
          <p:cNvPr id="5" name="Bildplatzhalter 4">
            <a:extLst>
              <a:ext uri="{FF2B5EF4-FFF2-40B4-BE49-F238E27FC236}">
                <a16:creationId xmlns:a16="http://schemas.microsoft.com/office/drawing/2014/main" id="{17F8911A-3242-7F44-9F60-52549225F193}"/>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0032244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7BF56731-26DE-8143-AB3A-691E265CDB15}"/>
              </a:ext>
            </a:extLst>
          </p:cNvPr>
          <p:cNvSpPr>
            <a:spLocks noGrp="1"/>
          </p:cNvSpPr>
          <p:nvPr>
            <p:ph type="body" idx="1"/>
          </p:nvPr>
        </p:nvSpPr>
        <p:spPr/>
        <p:txBody>
          <a:bodyPr/>
          <a:lstStyle/>
          <a:p>
            <a:r>
              <a:rPr lang="de-DE" dirty="0"/>
              <a:t>August 2008: Sommercamp in Mazedonien, mit anschließendem Holtas-Einsatz</a:t>
            </a:r>
          </a:p>
        </p:txBody>
      </p:sp>
      <p:pic>
        <p:nvPicPr>
          <p:cNvPr id="9" name="Bildplatzhalter 8">
            <a:extLst>
              <a:ext uri="{FF2B5EF4-FFF2-40B4-BE49-F238E27FC236}">
                <a16:creationId xmlns:a16="http://schemas.microsoft.com/office/drawing/2014/main" id="{A90A603A-7E4E-1F4A-81EB-D28DF1527BD8}"/>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8841090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27D881CF-0506-8F48-BF34-25ECBB2683C4}"/>
              </a:ext>
            </a:extLst>
          </p:cNvPr>
          <p:cNvSpPr>
            <a:spLocks noGrp="1"/>
          </p:cNvSpPr>
          <p:nvPr>
            <p:ph type="body" idx="1"/>
          </p:nvPr>
        </p:nvSpPr>
        <p:spPr/>
        <p:txBody>
          <a:bodyPr/>
          <a:lstStyle/>
          <a:p>
            <a:r>
              <a:rPr lang="de-DE" dirty="0"/>
              <a:t>Februar 2009: Transport eines ausrangierten Müllfahrzeugs nach Albanien, das an die Stadt Pogradec übergeben wird</a:t>
            </a:r>
          </a:p>
        </p:txBody>
      </p:sp>
      <p:pic>
        <p:nvPicPr>
          <p:cNvPr id="5" name="Bildplatzhalter 4">
            <a:extLst>
              <a:ext uri="{FF2B5EF4-FFF2-40B4-BE49-F238E27FC236}">
                <a16:creationId xmlns:a16="http://schemas.microsoft.com/office/drawing/2014/main" id="{C7C43459-FE3C-E346-858D-29C34F93A653}"/>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9574256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2029EB24-40CA-BE40-8531-76DC175F3928}"/>
              </a:ext>
            </a:extLst>
          </p:cNvPr>
          <p:cNvSpPr>
            <a:spLocks noGrp="1"/>
          </p:cNvSpPr>
          <p:nvPr>
            <p:ph type="body" idx="1"/>
          </p:nvPr>
        </p:nvSpPr>
        <p:spPr/>
        <p:txBody>
          <a:bodyPr/>
          <a:lstStyle/>
          <a:p>
            <a:r>
              <a:rPr lang="de-DE" dirty="0"/>
              <a:t>Mai 2009: Der Krankenpflegehelfer-Kurs war etwas Außergewöhnliches für die ländliche Mokra-Region – zum Abschluss wurde kräftig gefeiert</a:t>
            </a:r>
          </a:p>
          <a:p>
            <a:endParaRPr lang="de-DE" dirty="0"/>
          </a:p>
        </p:txBody>
      </p:sp>
      <p:pic>
        <p:nvPicPr>
          <p:cNvPr id="5" name="Bildplatzhalter 4">
            <a:extLst>
              <a:ext uri="{FF2B5EF4-FFF2-40B4-BE49-F238E27FC236}">
                <a16:creationId xmlns:a16="http://schemas.microsoft.com/office/drawing/2014/main" id="{EE7A23DC-02B2-6C4B-A75B-97419D3EB891}"/>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9734150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F6D5315B-F6F8-9D42-A142-E16AF15AFE6B}"/>
              </a:ext>
            </a:extLst>
          </p:cNvPr>
          <p:cNvSpPr>
            <a:spLocks noGrp="1"/>
          </p:cNvSpPr>
          <p:nvPr>
            <p:ph type="body" idx="1"/>
          </p:nvPr>
        </p:nvSpPr>
        <p:spPr/>
        <p:txBody>
          <a:bodyPr/>
          <a:lstStyle/>
          <a:p>
            <a:r>
              <a:rPr lang="de-DE" dirty="0"/>
              <a:t>Juli 2009: Verteilung von Familienpaketen. Ein Paket mit Kleidern, Haushaltswaren und Lebensmitteln ist für viele arme Familien eine willkommene Unterstützung.</a:t>
            </a:r>
          </a:p>
        </p:txBody>
      </p:sp>
      <p:pic>
        <p:nvPicPr>
          <p:cNvPr id="5" name="Bildplatzhalter 4">
            <a:extLst>
              <a:ext uri="{FF2B5EF4-FFF2-40B4-BE49-F238E27FC236}">
                <a16:creationId xmlns:a16="http://schemas.microsoft.com/office/drawing/2014/main" id="{A28D6B0D-6D79-3C4E-939A-0A6A8F5AA55C}"/>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2219219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EB50526E-998C-4548-911A-730A2C3D38A8}"/>
              </a:ext>
            </a:extLst>
          </p:cNvPr>
          <p:cNvSpPr>
            <a:spLocks noGrp="1"/>
          </p:cNvSpPr>
          <p:nvPr>
            <p:ph type="body" idx="1"/>
          </p:nvPr>
        </p:nvSpPr>
        <p:spPr/>
        <p:txBody>
          <a:bodyPr/>
          <a:lstStyle/>
          <a:p>
            <a:r>
              <a:rPr lang="de-DE" dirty="0"/>
              <a:t>Februar 2010: Sitzung des Aufsichtsrats der Nehemia-Stiftung in Pogradec, unter deren Dach wir viele Jahre arbeiteten</a:t>
            </a:r>
          </a:p>
        </p:txBody>
      </p:sp>
      <p:pic>
        <p:nvPicPr>
          <p:cNvPr id="5" name="Bildplatzhalter 4">
            <a:extLst>
              <a:ext uri="{FF2B5EF4-FFF2-40B4-BE49-F238E27FC236}">
                <a16:creationId xmlns:a16="http://schemas.microsoft.com/office/drawing/2014/main" id="{750DCBCA-8B3A-464C-8118-F673865138B5}"/>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8069665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5AF007A2-460B-4040-854D-3E2A9D1BE651}"/>
              </a:ext>
            </a:extLst>
          </p:cNvPr>
          <p:cNvSpPr>
            <a:spLocks noGrp="1"/>
          </p:cNvSpPr>
          <p:nvPr>
            <p:ph type="body" idx="1"/>
          </p:nvPr>
        </p:nvSpPr>
        <p:spPr/>
        <p:txBody>
          <a:bodyPr/>
          <a:lstStyle/>
          <a:p>
            <a:r>
              <a:rPr lang="de-DE" dirty="0"/>
              <a:t>März 2010: Winterhilfe – Lebensmittel für die Familien von Bishnica, als nach einem harten Winter die Vorräte knapp wurden</a:t>
            </a:r>
          </a:p>
        </p:txBody>
      </p:sp>
      <p:pic>
        <p:nvPicPr>
          <p:cNvPr id="5" name="Bildplatzhalter 4">
            <a:extLst>
              <a:ext uri="{FF2B5EF4-FFF2-40B4-BE49-F238E27FC236}">
                <a16:creationId xmlns:a16="http://schemas.microsoft.com/office/drawing/2014/main" id="{2ED8AB03-201B-ED4B-A84F-56BB36983C04}"/>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a:xfrm>
            <a:off x="0" y="0"/>
            <a:ext cx="9143999" cy="5614124"/>
          </a:xfrm>
        </p:spPr>
      </p:pic>
    </p:spTree>
    <p:extLst>
      <p:ext uri="{BB962C8B-B14F-4D97-AF65-F5344CB8AC3E}">
        <p14:creationId xmlns:p14="http://schemas.microsoft.com/office/powerpoint/2010/main" val="7014726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46B1FEC6-BCC9-7E4E-B804-BB911BA42DEA}"/>
              </a:ext>
            </a:extLst>
          </p:cNvPr>
          <p:cNvSpPr>
            <a:spLocks noGrp="1"/>
          </p:cNvSpPr>
          <p:nvPr>
            <p:ph type="body" idx="1"/>
          </p:nvPr>
        </p:nvSpPr>
        <p:spPr/>
        <p:txBody>
          <a:bodyPr/>
          <a:lstStyle/>
          <a:p>
            <a:r>
              <a:rPr lang="de-DE" dirty="0"/>
              <a:t>April 2010: Die Kreativgruppe im Wismarer Vereinshaus bot älteren Damen ein Stück Zuhause – und produzierte z.B. Socken für albanische Kinder</a:t>
            </a:r>
          </a:p>
        </p:txBody>
      </p:sp>
      <p:pic>
        <p:nvPicPr>
          <p:cNvPr id="5" name="Bildplatzhalter 4">
            <a:extLst>
              <a:ext uri="{FF2B5EF4-FFF2-40B4-BE49-F238E27FC236}">
                <a16:creationId xmlns:a16="http://schemas.microsoft.com/office/drawing/2014/main" id="{187D072E-1E84-E04A-A9DA-28DCA8F33B37}"/>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3596600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057F0C5E-F530-D44A-B06F-B8325637144B}"/>
              </a:ext>
            </a:extLst>
          </p:cNvPr>
          <p:cNvSpPr>
            <a:spLocks noGrp="1"/>
          </p:cNvSpPr>
          <p:nvPr>
            <p:ph type="body" idx="1"/>
          </p:nvPr>
        </p:nvSpPr>
        <p:spPr/>
        <p:txBody>
          <a:bodyPr/>
          <a:lstStyle/>
          <a:p>
            <a:r>
              <a:rPr lang="de-DE" dirty="0"/>
              <a:t>Juni 2010: Das Team des Sommereinsatzes mit den Einsatzfahrzeugen, auf dem Nehemia-Gelände in Pogradec</a:t>
            </a:r>
          </a:p>
        </p:txBody>
      </p:sp>
      <p:pic>
        <p:nvPicPr>
          <p:cNvPr id="5" name="Bildplatzhalter 4">
            <a:extLst>
              <a:ext uri="{FF2B5EF4-FFF2-40B4-BE49-F238E27FC236}">
                <a16:creationId xmlns:a16="http://schemas.microsoft.com/office/drawing/2014/main" id="{CA280468-FC4C-EF49-AACE-986BA1E7AE33}"/>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a:xfrm>
            <a:off x="0" y="0"/>
            <a:ext cx="9143999" cy="5614124"/>
          </a:xfrm>
        </p:spPr>
      </p:pic>
    </p:spTree>
    <p:extLst>
      <p:ext uri="{BB962C8B-B14F-4D97-AF65-F5344CB8AC3E}">
        <p14:creationId xmlns:p14="http://schemas.microsoft.com/office/powerpoint/2010/main" val="8516466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EBAD7453-9DBA-4F49-A300-582AB84D2ABF}"/>
              </a:ext>
            </a:extLst>
          </p:cNvPr>
          <p:cNvSpPr>
            <a:spLocks noGrp="1"/>
          </p:cNvSpPr>
          <p:nvPr>
            <p:ph type="body" idx="1"/>
          </p:nvPr>
        </p:nvSpPr>
        <p:spPr/>
        <p:txBody>
          <a:bodyPr/>
          <a:lstStyle/>
          <a:p>
            <a:r>
              <a:rPr lang="de-DE" dirty="0"/>
              <a:t>Juli 2010: Öffentlichkeitsarbeit auf dem Ökumenischen Kirchentag in München, </a:t>
            </a:r>
            <a:br>
              <a:rPr lang="de-DE" dirty="0"/>
            </a:br>
            <a:r>
              <a:rPr lang="de-DE" dirty="0"/>
              <a:t>kurz danach auf der Allianzkonferenz in Bad Blankenburg</a:t>
            </a:r>
          </a:p>
        </p:txBody>
      </p:sp>
      <p:pic>
        <p:nvPicPr>
          <p:cNvPr id="5" name="Bildplatzhalter 4">
            <a:extLst>
              <a:ext uri="{FF2B5EF4-FFF2-40B4-BE49-F238E27FC236}">
                <a16:creationId xmlns:a16="http://schemas.microsoft.com/office/drawing/2014/main" id="{36EF7040-2007-D64B-AF1E-5D491240D521}"/>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3355188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131A3D89-991B-6744-A989-BF90E270410D}"/>
              </a:ext>
            </a:extLst>
          </p:cNvPr>
          <p:cNvSpPr>
            <a:spLocks noGrp="1"/>
          </p:cNvSpPr>
          <p:nvPr>
            <p:ph type="body" idx="1"/>
          </p:nvPr>
        </p:nvSpPr>
        <p:spPr/>
        <p:txBody>
          <a:bodyPr/>
          <a:lstStyle/>
          <a:p>
            <a:r>
              <a:rPr lang="de-DE" dirty="0"/>
              <a:t>Straßenszene in Pogradec, 1998</a:t>
            </a:r>
          </a:p>
        </p:txBody>
      </p:sp>
      <p:pic>
        <p:nvPicPr>
          <p:cNvPr id="6" name="Bildplatzhalter 5">
            <a:extLst>
              <a:ext uri="{FF2B5EF4-FFF2-40B4-BE49-F238E27FC236}">
                <a16:creationId xmlns:a16="http://schemas.microsoft.com/office/drawing/2014/main" id="{A1013F46-08DA-804A-992C-A33E81F27F00}"/>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a:xfrm>
            <a:off x="0" y="1"/>
            <a:ext cx="9143999" cy="5614124"/>
          </a:xfrm>
        </p:spPr>
      </p:pic>
    </p:spTree>
    <p:extLst>
      <p:ext uri="{BB962C8B-B14F-4D97-AF65-F5344CB8AC3E}">
        <p14:creationId xmlns:p14="http://schemas.microsoft.com/office/powerpoint/2010/main" val="117537947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D7547F58-DFA2-1D44-BEA5-0C6474AF32D4}"/>
              </a:ext>
            </a:extLst>
          </p:cNvPr>
          <p:cNvSpPr>
            <a:spLocks noGrp="1"/>
          </p:cNvSpPr>
          <p:nvPr>
            <p:ph type="body" idx="1"/>
          </p:nvPr>
        </p:nvSpPr>
        <p:spPr/>
        <p:txBody>
          <a:bodyPr/>
          <a:lstStyle/>
          <a:p>
            <a:r>
              <a:rPr lang="de-DE" dirty="0"/>
              <a:t>Februar 2011: Die albanischen Mitarbeiterinnen des Tiger-Projekts („Weck den Tiger in dir“) verbanden Persönlichkeitsstärkung mit einer praktischen Müllsammelaktion</a:t>
            </a:r>
          </a:p>
        </p:txBody>
      </p:sp>
      <p:pic>
        <p:nvPicPr>
          <p:cNvPr id="9" name="Bildplatzhalter 8">
            <a:extLst>
              <a:ext uri="{FF2B5EF4-FFF2-40B4-BE49-F238E27FC236}">
                <a16:creationId xmlns:a16="http://schemas.microsoft.com/office/drawing/2014/main" id="{726A7ED9-8971-014C-A9FD-6C7986281E2C}"/>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2992768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5D44DE0-F94A-D041-88DC-67F1C02C81C7}"/>
              </a:ext>
            </a:extLst>
          </p:cNvPr>
          <p:cNvSpPr>
            <a:spLocks noGrp="1"/>
          </p:cNvSpPr>
          <p:nvPr>
            <p:ph type="body" idx="1"/>
          </p:nvPr>
        </p:nvSpPr>
        <p:spPr/>
        <p:txBody>
          <a:bodyPr/>
          <a:lstStyle/>
          <a:p>
            <a:r>
              <a:rPr lang="de-DE" dirty="0"/>
              <a:t>Februar 2011: In unserer Nähstube bietet die gelernte Schneiderin </a:t>
            </a:r>
            <a:r>
              <a:rPr lang="de-DE" dirty="0" err="1"/>
              <a:t>Florie</a:t>
            </a:r>
            <a:r>
              <a:rPr lang="de-DE" dirty="0"/>
              <a:t> </a:t>
            </a:r>
            <a:r>
              <a:rPr lang="de-DE" dirty="0" err="1"/>
              <a:t>Gjona</a:t>
            </a:r>
            <a:r>
              <a:rPr lang="de-DE" dirty="0"/>
              <a:t> Nähmaschinen-Kurse für Frauen und Mädchen aus Bishnica</a:t>
            </a:r>
          </a:p>
        </p:txBody>
      </p:sp>
      <p:pic>
        <p:nvPicPr>
          <p:cNvPr id="9" name="Bildplatzhalter 8">
            <a:extLst>
              <a:ext uri="{FF2B5EF4-FFF2-40B4-BE49-F238E27FC236}">
                <a16:creationId xmlns:a16="http://schemas.microsoft.com/office/drawing/2014/main" id="{2FB9DC40-A5DD-A144-A894-F843206C0967}"/>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91113872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5117AF6B-E56F-4542-A2B0-4EEEF9B7C3F6}"/>
              </a:ext>
            </a:extLst>
          </p:cNvPr>
          <p:cNvSpPr>
            <a:spLocks noGrp="1"/>
          </p:cNvSpPr>
          <p:nvPr>
            <p:ph type="body" idx="1"/>
          </p:nvPr>
        </p:nvSpPr>
        <p:spPr/>
        <p:txBody>
          <a:bodyPr/>
          <a:lstStyle/>
          <a:p>
            <a:r>
              <a:rPr lang="de-DE" dirty="0"/>
              <a:t>Mai 2011: In Anwesenheit des deutschen Botschafters fand die Wiedereröffnung der renovierten Schule von Bishnica statt – ein Projekt des CHW und der Kommune Velçan, finanziert von der Deutschen Botschaft in Tirana </a:t>
            </a:r>
          </a:p>
        </p:txBody>
      </p:sp>
      <p:pic>
        <p:nvPicPr>
          <p:cNvPr id="10" name="Bildplatzhalter 9">
            <a:extLst>
              <a:ext uri="{FF2B5EF4-FFF2-40B4-BE49-F238E27FC236}">
                <a16:creationId xmlns:a16="http://schemas.microsoft.com/office/drawing/2014/main" id="{85920A28-82F3-D744-9B2D-93CEA38C4F60}"/>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a:xfrm>
            <a:off x="1" y="0"/>
            <a:ext cx="9143999" cy="5614124"/>
          </a:xfrm>
        </p:spPr>
      </p:pic>
    </p:spTree>
    <p:extLst>
      <p:ext uri="{BB962C8B-B14F-4D97-AF65-F5344CB8AC3E}">
        <p14:creationId xmlns:p14="http://schemas.microsoft.com/office/powerpoint/2010/main" val="379775371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1983001A-6B2F-274C-BB98-2C5445811FA6}"/>
              </a:ext>
            </a:extLst>
          </p:cNvPr>
          <p:cNvSpPr>
            <a:spLocks noGrp="1"/>
          </p:cNvSpPr>
          <p:nvPr>
            <p:ph type="body" idx="1"/>
          </p:nvPr>
        </p:nvSpPr>
        <p:spPr/>
        <p:txBody>
          <a:bodyPr/>
          <a:lstStyle/>
          <a:p>
            <a:r>
              <a:rPr lang="de-DE" dirty="0"/>
              <a:t>November 2011: Zum 20jährigen CHW-Jubiläum im Wismarer Rathaus wurden die Gäste mit albanischen Tänzen begrüßt</a:t>
            </a:r>
          </a:p>
        </p:txBody>
      </p:sp>
      <p:pic>
        <p:nvPicPr>
          <p:cNvPr id="5" name="Bildplatzhalter 4">
            <a:extLst>
              <a:ext uri="{FF2B5EF4-FFF2-40B4-BE49-F238E27FC236}">
                <a16:creationId xmlns:a16="http://schemas.microsoft.com/office/drawing/2014/main" id="{657419CF-079B-D642-B496-3E7E98B8AE0C}"/>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2229384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0756E8-CC4A-B343-98D4-2262D566CC9A}"/>
              </a:ext>
            </a:extLst>
          </p:cNvPr>
          <p:cNvSpPr>
            <a:spLocks noGrp="1"/>
          </p:cNvSpPr>
          <p:nvPr>
            <p:ph type="title"/>
          </p:nvPr>
        </p:nvSpPr>
        <p:spPr/>
        <p:txBody>
          <a:bodyPr/>
          <a:lstStyle/>
          <a:p>
            <a:r>
              <a:rPr lang="de-DE" dirty="0"/>
              <a:t>2012 bis 2022: Partner und Freunde</a:t>
            </a:r>
          </a:p>
        </p:txBody>
      </p:sp>
      <p:sp>
        <p:nvSpPr>
          <p:cNvPr id="3" name="Inhaltsplatzhalter 2">
            <a:extLst>
              <a:ext uri="{FF2B5EF4-FFF2-40B4-BE49-F238E27FC236}">
                <a16:creationId xmlns:a16="http://schemas.microsoft.com/office/drawing/2014/main" id="{3EFE692E-7B92-4141-85DE-57E42B847A22}"/>
              </a:ext>
            </a:extLst>
          </p:cNvPr>
          <p:cNvSpPr>
            <a:spLocks noGrp="1"/>
          </p:cNvSpPr>
          <p:nvPr>
            <p:ph sz="quarter" idx="26"/>
          </p:nvPr>
        </p:nvSpPr>
        <p:spPr/>
        <p:txBody>
          <a:bodyPr/>
          <a:lstStyle/>
          <a:p>
            <a:r>
              <a:rPr lang="de-DE" b="0" dirty="0"/>
              <a:t>Das Wachstum der Sozialprojekte machte es auf Dauer erforderlich, eine eigene albanische Organisation aufzubauen. Das geschah 2012 mit Gründung der Diakonia Albania (DA). Sie ist seitdem Träger unserer Sozialprojekte </a:t>
            </a:r>
            <a:br>
              <a:rPr lang="de-DE" b="0" dirty="0"/>
            </a:br>
            <a:r>
              <a:rPr lang="de-DE" b="0" dirty="0"/>
              <a:t>und Kooperationspartner für Behörden, Projekt- und Förderpartner – außerdem eine starke Identifikation für unsere Mitarbeiter und für die albanische Öffentlichkeit. So konnte die Arbeit über Bishnica hinaus wachsen: In Pogradec und der Mokra-Region, in Librazhd und Elbasan, mit neuen Partnern und Projekten in </a:t>
            </a:r>
            <a:r>
              <a:rPr lang="de-DE" b="0" dirty="0" err="1"/>
              <a:t>Lezhë</a:t>
            </a:r>
            <a:r>
              <a:rPr lang="de-DE" b="0" dirty="0"/>
              <a:t>, Tirana und anderen Orten, auch grenzübergreifend in Nordmazedonien.</a:t>
            </a:r>
          </a:p>
          <a:p>
            <a:r>
              <a:rPr lang="de-DE" b="0" dirty="0"/>
              <a:t>Dennoch sind wir weiterhin keine große Organisation. Die Arbeit lebt vom Engagement vieler freiwilliger Helfer und Spender, von der Zusammenarbeit mit verschiedenen Partnerorganisationen – und von deutsch-albanischen Freundschaften, die auch schwierige Zeiten überstehen.</a:t>
            </a:r>
          </a:p>
        </p:txBody>
      </p:sp>
    </p:spTree>
    <p:extLst>
      <p:ext uri="{BB962C8B-B14F-4D97-AF65-F5344CB8AC3E}">
        <p14:creationId xmlns:p14="http://schemas.microsoft.com/office/powerpoint/2010/main" val="141854220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CF69686B-D487-1F4A-AC41-B1DB27EEA65A}"/>
              </a:ext>
            </a:extLst>
          </p:cNvPr>
          <p:cNvSpPr>
            <a:spLocks noGrp="1"/>
          </p:cNvSpPr>
          <p:nvPr>
            <p:ph type="body" idx="1"/>
          </p:nvPr>
        </p:nvSpPr>
        <p:spPr/>
        <p:txBody>
          <a:bodyPr/>
          <a:lstStyle/>
          <a:p>
            <a:r>
              <a:rPr lang="de-DE" dirty="0"/>
              <a:t>Januar 2012: Unterzeichnung des Gründungsaktes der </a:t>
            </a:r>
            <a:r>
              <a:rPr lang="de-DE" dirty="0" err="1"/>
              <a:t>Fondacioni</a:t>
            </a:r>
            <a:r>
              <a:rPr lang="de-DE" dirty="0"/>
              <a:t> Diakonia Albania mit Rechtsanwältin Renata </a:t>
            </a:r>
            <a:r>
              <a:rPr lang="de-DE" dirty="0" err="1"/>
              <a:t>Leka</a:t>
            </a:r>
            <a:r>
              <a:rPr lang="de-DE" dirty="0"/>
              <a:t> in Tirana</a:t>
            </a:r>
          </a:p>
        </p:txBody>
      </p:sp>
      <p:pic>
        <p:nvPicPr>
          <p:cNvPr id="7" name="Bildplatzhalter 6">
            <a:extLst>
              <a:ext uri="{FF2B5EF4-FFF2-40B4-BE49-F238E27FC236}">
                <a16:creationId xmlns:a16="http://schemas.microsoft.com/office/drawing/2014/main" id="{7DB72997-F1C9-A84A-9D39-4582CCADB051}"/>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17189784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D2AB553C-9A8E-8846-9D48-CF2E282111B1}"/>
              </a:ext>
            </a:extLst>
          </p:cNvPr>
          <p:cNvSpPr>
            <a:spLocks noGrp="1"/>
          </p:cNvSpPr>
          <p:nvPr>
            <p:ph type="body" idx="1"/>
          </p:nvPr>
        </p:nvSpPr>
        <p:spPr/>
        <p:txBody>
          <a:bodyPr/>
          <a:lstStyle/>
          <a:p>
            <a:r>
              <a:rPr lang="de-DE" dirty="0"/>
              <a:t>Mai 2012: Neue Schulöfen für Bishnica, gespendet von Kaminkehrern aus Ostfriesland – solche konkreten Sachspenden können viel bewirken</a:t>
            </a:r>
          </a:p>
        </p:txBody>
      </p:sp>
      <p:pic>
        <p:nvPicPr>
          <p:cNvPr id="7" name="Bildplatzhalter 6">
            <a:extLst>
              <a:ext uri="{FF2B5EF4-FFF2-40B4-BE49-F238E27FC236}">
                <a16:creationId xmlns:a16="http://schemas.microsoft.com/office/drawing/2014/main" id="{E11CB09D-61FC-F641-B0AF-9953E5384182}"/>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98917574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736181C0-CC33-994D-A129-64F9066DD066}"/>
              </a:ext>
            </a:extLst>
          </p:cNvPr>
          <p:cNvSpPr>
            <a:spLocks noGrp="1"/>
          </p:cNvSpPr>
          <p:nvPr>
            <p:ph type="body" idx="1"/>
          </p:nvPr>
        </p:nvSpPr>
        <p:spPr/>
        <p:txBody>
          <a:bodyPr/>
          <a:lstStyle/>
          <a:p>
            <a:r>
              <a:rPr lang="de-DE" dirty="0"/>
              <a:t>Mai 2013: Kommunalpolitische Seminare, durchgeführt in Zusammenarbeit mit der Konrad-Adenauer-Stiftung, unterstützen unsere Partnerkommunen bei ihrer Arbeit</a:t>
            </a:r>
          </a:p>
        </p:txBody>
      </p:sp>
      <p:pic>
        <p:nvPicPr>
          <p:cNvPr id="5" name="Bildplatzhalter 4">
            <a:extLst>
              <a:ext uri="{FF2B5EF4-FFF2-40B4-BE49-F238E27FC236}">
                <a16:creationId xmlns:a16="http://schemas.microsoft.com/office/drawing/2014/main" id="{229B6C6D-7C54-0741-8D0A-AA6517DAF48D}"/>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85793896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D381715F-08A9-8B43-97D5-E1352D67B664}"/>
              </a:ext>
            </a:extLst>
          </p:cNvPr>
          <p:cNvSpPr>
            <a:spLocks noGrp="1"/>
          </p:cNvSpPr>
          <p:nvPr>
            <p:ph type="body" idx="1"/>
          </p:nvPr>
        </p:nvSpPr>
        <p:spPr/>
        <p:txBody>
          <a:bodyPr/>
          <a:lstStyle/>
          <a:p>
            <a:r>
              <a:rPr lang="de-DE" dirty="0"/>
              <a:t>Juni 2013: Im Studio </a:t>
            </a:r>
            <a:r>
              <a:rPr lang="de-DE" dirty="0" err="1"/>
              <a:t>Taso</a:t>
            </a:r>
            <a:r>
              <a:rPr lang="de-DE" dirty="0"/>
              <a:t> – der Künstler aus Pogradec ist seit vielen Jahren ein Freund und Unterstützer unserer Arbeit</a:t>
            </a:r>
          </a:p>
        </p:txBody>
      </p:sp>
      <p:pic>
        <p:nvPicPr>
          <p:cNvPr id="5" name="Bildplatzhalter 4">
            <a:extLst>
              <a:ext uri="{FF2B5EF4-FFF2-40B4-BE49-F238E27FC236}">
                <a16:creationId xmlns:a16="http://schemas.microsoft.com/office/drawing/2014/main" id="{E97E6A14-BB48-A44C-9DAF-113FE563E994}"/>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25832060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platzhalter 4">
            <a:extLst>
              <a:ext uri="{FF2B5EF4-FFF2-40B4-BE49-F238E27FC236}">
                <a16:creationId xmlns:a16="http://schemas.microsoft.com/office/drawing/2014/main" id="{9CCA35A9-F612-A74F-B4AF-6852070660E9}"/>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
        <p:nvSpPr>
          <p:cNvPr id="2" name="Textplatzhalter 1">
            <a:extLst>
              <a:ext uri="{FF2B5EF4-FFF2-40B4-BE49-F238E27FC236}">
                <a16:creationId xmlns:a16="http://schemas.microsoft.com/office/drawing/2014/main" id="{CF7D3DD2-41D7-0848-9D83-A0BFB6C13A58}"/>
              </a:ext>
            </a:extLst>
          </p:cNvPr>
          <p:cNvSpPr>
            <a:spLocks noGrp="1"/>
          </p:cNvSpPr>
          <p:nvPr>
            <p:ph type="body" idx="14"/>
          </p:nvPr>
        </p:nvSpPr>
        <p:spPr/>
        <p:txBody>
          <a:bodyPr/>
          <a:lstStyle/>
          <a:p>
            <a:r>
              <a:rPr lang="de-DE" dirty="0"/>
              <a:t>August 2013: Dorffest in Holtas – wir versuchen auch weiterhin, das abgelegene Dorf bei unseren Sommereinsätzen zu besuchen</a:t>
            </a:r>
          </a:p>
        </p:txBody>
      </p:sp>
      <p:pic>
        <p:nvPicPr>
          <p:cNvPr id="7" name="Bildplatzhalter 6">
            <a:extLst>
              <a:ext uri="{FF2B5EF4-FFF2-40B4-BE49-F238E27FC236}">
                <a16:creationId xmlns:a16="http://schemas.microsoft.com/office/drawing/2014/main" id="{358C5B90-BF1C-9444-B7B4-45F921C5127E}"/>
              </a:ext>
            </a:extLst>
          </p:cNvPr>
          <p:cNvPicPr>
            <a:picLocks noGrp="1" noChangeAspect="1"/>
          </p:cNvPicPr>
          <p:nvPr>
            <p:ph type="pic" sz="quarter" idx="15"/>
          </p:nvPr>
        </p:nvPicPr>
        <p:blipFill>
          <a:blip r:embed="rId3" cstate="screen">
            <a:extLst>
              <a:ext uri="{28A0092B-C50C-407E-A947-70E740481C1C}">
                <a14:useLocalDpi xmlns:a14="http://schemas.microsoft.com/office/drawing/2010/main"/>
              </a:ext>
            </a:extLst>
          </a:blip>
          <a:srcRect/>
          <a:stretch>
            <a:fillRect/>
          </a:stretch>
        </p:blipFill>
        <p:spPr/>
      </p:pic>
      <p:sp>
        <p:nvSpPr>
          <p:cNvPr id="4" name="Textplatzhalter 3">
            <a:extLst>
              <a:ext uri="{FF2B5EF4-FFF2-40B4-BE49-F238E27FC236}">
                <a16:creationId xmlns:a16="http://schemas.microsoft.com/office/drawing/2014/main" id="{AAB99E78-DFE0-3B40-B207-656C36A5DDF3}"/>
              </a:ext>
            </a:extLst>
          </p:cNvPr>
          <p:cNvSpPr>
            <a:spLocks noGrp="1"/>
          </p:cNvSpPr>
          <p:nvPr>
            <p:ph type="body" idx="16"/>
          </p:nvPr>
        </p:nvSpPr>
        <p:spPr/>
        <p:txBody>
          <a:bodyPr/>
          <a:lstStyle/>
          <a:p>
            <a:endParaRPr lang="de-DE" dirty="0"/>
          </a:p>
        </p:txBody>
      </p:sp>
    </p:spTree>
    <p:extLst>
      <p:ext uri="{BB962C8B-B14F-4D97-AF65-F5344CB8AC3E}">
        <p14:creationId xmlns:p14="http://schemas.microsoft.com/office/powerpoint/2010/main" val="3783543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EDC45089-278B-F14B-8743-C61FBC70B95D}"/>
              </a:ext>
            </a:extLst>
          </p:cNvPr>
          <p:cNvSpPr>
            <a:spLocks noGrp="1"/>
          </p:cNvSpPr>
          <p:nvPr>
            <p:ph type="body" idx="1"/>
          </p:nvPr>
        </p:nvSpPr>
        <p:spPr/>
        <p:txBody>
          <a:bodyPr/>
          <a:lstStyle/>
          <a:p>
            <a:r>
              <a:rPr lang="de-DE" dirty="0"/>
              <a:t>Straßenszene in Pogradec. Von den Zweimann-Bunkern wurden während der kommunistischen Zeit ca. 750.000 gebaut – bei etwa 3 Millionen Einwohnern.</a:t>
            </a:r>
          </a:p>
          <a:p>
            <a:endParaRPr lang="de-DE" dirty="0"/>
          </a:p>
        </p:txBody>
      </p:sp>
      <p:pic>
        <p:nvPicPr>
          <p:cNvPr id="11" name="Bildplatzhalter 10">
            <a:extLst>
              <a:ext uri="{FF2B5EF4-FFF2-40B4-BE49-F238E27FC236}">
                <a16:creationId xmlns:a16="http://schemas.microsoft.com/office/drawing/2014/main" id="{8B757C8A-E624-EE4F-99AA-882523D5F1F9}"/>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685897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ABF62FF4-B06C-5D43-A6C2-150BB2E7E3BD}"/>
              </a:ext>
            </a:extLst>
          </p:cNvPr>
          <p:cNvSpPr>
            <a:spLocks noGrp="1"/>
          </p:cNvSpPr>
          <p:nvPr>
            <p:ph type="body" idx="1"/>
          </p:nvPr>
        </p:nvSpPr>
        <p:spPr/>
        <p:txBody>
          <a:bodyPr/>
          <a:lstStyle/>
          <a:p>
            <a:r>
              <a:rPr lang="de-DE" dirty="0"/>
              <a:t>August 2013: Zum 60. Geburtstag von Frieder Weinhold gab es eine große Ausstellung "Freunde in den Bergen" im MEZ-Einkaufszentrum</a:t>
            </a:r>
          </a:p>
        </p:txBody>
      </p:sp>
      <p:pic>
        <p:nvPicPr>
          <p:cNvPr id="9" name="Bildplatzhalter 8">
            <a:extLst>
              <a:ext uri="{FF2B5EF4-FFF2-40B4-BE49-F238E27FC236}">
                <a16:creationId xmlns:a16="http://schemas.microsoft.com/office/drawing/2014/main" id="{23CFF8E3-EDDD-D449-AFB0-C20E8F604708}"/>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a:xfrm>
            <a:off x="0" y="0"/>
            <a:ext cx="9144000" cy="5613400"/>
          </a:xfrm>
        </p:spPr>
      </p:pic>
    </p:spTree>
    <p:extLst>
      <p:ext uri="{BB962C8B-B14F-4D97-AF65-F5344CB8AC3E}">
        <p14:creationId xmlns:p14="http://schemas.microsoft.com/office/powerpoint/2010/main" val="100003950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AFD29805-A98E-4341-A9BF-848FDD726959}"/>
              </a:ext>
            </a:extLst>
          </p:cNvPr>
          <p:cNvSpPr>
            <a:spLocks noGrp="1"/>
          </p:cNvSpPr>
          <p:nvPr>
            <p:ph type="body" idx="1"/>
          </p:nvPr>
        </p:nvSpPr>
        <p:spPr/>
        <p:txBody>
          <a:bodyPr/>
          <a:lstStyle/>
          <a:p>
            <a:r>
              <a:rPr lang="de-DE" dirty="0"/>
              <a:t>Oktober 2013: Die Diakonia Albania bezog eine Teamwohnung in Pogradec – das bedeutete eine eigene Präsenz in der Stadt, mit Büroräumen und einer günstigen Unterkunft für Einsatzteams auf der Durchreise</a:t>
            </a:r>
          </a:p>
        </p:txBody>
      </p:sp>
      <p:pic>
        <p:nvPicPr>
          <p:cNvPr id="5" name="Bildplatzhalter 4">
            <a:extLst>
              <a:ext uri="{FF2B5EF4-FFF2-40B4-BE49-F238E27FC236}">
                <a16:creationId xmlns:a16="http://schemas.microsoft.com/office/drawing/2014/main" id="{987BDAC6-DA4C-5443-987C-2E8E01537C7D}"/>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a:xfrm>
            <a:off x="0" y="0"/>
            <a:ext cx="9143999" cy="5614124"/>
          </a:xfrm>
        </p:spPr>
      </p:pic>
    </p:spTree>
    <p:extLst>
      <p:ext uri="{BB962C8B-B14F-4D97-AF65-F5344CB8AC3E}">
        <p14:creationId xmlns:p14="http://schemas.microsoft.com/office/powerpoint/2010/main" val="115252243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838DD76B-98BD-E14E-8DEA-A798C93D17E7}"/>
              </a:ext>
            </a:extLst>
          </p:cNvPr>
          <p:cNvSpPr>
            <a:spLocks noGrp="1"/>
          </p:cNvSpPr>
          <p:nvPr>
            <p:ph type="body" idx="1"/>
          </p:nvPr>
        </p:nvSpPr>
        <p:spPr/>
        <p:txBody>
          <a:bodyPr/>
          <a:lstStyle/>
          <a:p>
            <a:r>
              <a:rPr lang="de-DE" dirty="0"/>
              <a:t>März 2014: Nach der Kommune Velçan verlieh auch die Stadt Pogradec </a:t>
            </a:r>
            <a:br>
              <a:rPr lang="de-DE" dirty="0"/>
            </a:br>
            <a:r>
              <a:rPr lang="de-DE" dirty="0"/>
              <a:t>die Ehrenbürgerwürde an Frieder Weinhold</a:t>
            </a:r>
          </a:p>
        </p:txBody>
      </p:sp>
      <p:pic>
        <p:nvPicPr>
          <p:cNvPr id="11" name="Bildplatzhalter 10">
            <a:extLst>
              <a:ext uri="{FF2B5EF4-FFF2-40B4-BE49-F238E27FC236}">
                <a16:creationId xmlns:a16="http://schemas.microsoft.com/office/drawing/2014/main" id="{33F86E9F-570F-A849-9F1E-0CE46B90E48B}"/>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a:xfrm>
            <a:off x="0" y="1"/>
            <a:ext cx="9143999" cy="5614124"/>
          </a:xfrm>
        </p:spPr>
      </p:pic>
    </p:spTree>
    <p:extLst>
      <p:ext uri="{BB962C8B-B14F-4D97-AF65-F5344CB8AC3E}">
        <p14:creationId xmlns:p14="http://schemas.microsoft.com/office/powerpoint/2010/main" val="385807348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F765C4E2-6CEA-744D-BF84-2680E863F8B9}"/>
              </a:ext>
            </a:extLst>
          </p:cNvPr>
          <p:cNvSpPr>
            <a:spLocks noGrp="1"/>
          </p:cNvSpPr>
          <p:nvPr>
            <p:ph type="body" idx="1"/>
          </p:nvPr>
        </p:nvSpPr>
        <p:spPr/>
        <p:txBody>
          <a:bodyPr/>
          <a:lstStyle/>
          <a:p>
            <a:r>
              <a:rPr lang="de-DE" dirty="0"/>
              <a:t>Juni 2014: Der neue Diakonia-Vorstand – mit Pastor Akil Pano (links) und </a:t>
            </a:r>
            <a:br>
              <a:rPr lang="de-DE" dirty="0"/>
            </a:br>
            <a:r>
              <a:rPr lang="de-DE" dirty="0"/>
              <a:t>Sotiraq Mangëri, Leiter des Schulamts von Pogradec (rechts) steht die DA unter deutsch-albanischer Leitung</a:t>
            </a:r>
          </a:p>
        </p:txBody>
      </p:sp>
      <p:pic>
        <p:nvPicPr>
          <p:cNvPr id="5" name="Bildplatzhalter 4">
            <a:extLst>
              <a:ext uri="{FF2B5EF4-FFF2-40B4-BE49-F238E27FC236}">
                <a16:creationId xmlns:a16="http://schemas.microsoft.com/office/drawing/2014/main" id="{D12CC2C1-DB4D-A242-80C2-9F29B819AF97}"/>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57607740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7FE4A0E5-3356-8F4A-8A19-65A74FCF2161}"/>
              </a:ext>
            </a:extLst>
          </p:cNvPr>
          <p:cNvSpPr>
            <a:spLocks noGrp="1"/>
          </p:cNvSpPr>
          <p:nvPr>
            <p:ph type="body" idx="1"/>
          </p:nvPr>
        </p:nvSpPr>
        <p:spPr/>
        <p:txBody>
          <a:bodyPr/>
          <a:lstStyle/>
          <a:p>
            <a:r>
              <a:rPr lang="de-DE" dirty="0"/>
              <a:t>Juni 2014: Julian Kirschner (rechts) von der DHHN beim Entladen seines LKW im Lager der Diakonia. Die DHHN unterstützt unsere Arbeit seitdem mit mehreren Hilfstransporten im Jahr, die unsere Mitarbeiter an bedürftige Familien verteilen.</a:t>
            </a:r>
          </a:p>
        </p:txBody>
      </p:sp>
      <p:pic>
        <p:nvPicPr>
          <p:cNvPr id="5" name="Bildplatzhalter 4">
            <a:extLst>
              <a:ext uri="{FF2B5EF4-FFF2-40B4-BE49-F238E27FC236}">
                <a16:creationId xmlns:a16="http://schemas.microsoft.com/office/drawing/2014/main" id="{034EB8F4-C9C3-444F-9BDC-C5AE510D01EB}"/>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93015681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7921D1EA-0E34-A242-9463-FAF96E424319}"/>
              </a:ext>
            </a:extLst>
          </p:cNvPr>
          <p:cNvSpPr>
            <a:spLocks noGrp="1"/>
          </p:cNvSpPr>
          <p:nvPr>
            <p:ph type="body" idx="1"/>
          </p:nvPr>
        </p:nvSpPr>
        <p:spPr/>
        <p:txBody>
          <a:bodyPr/>
          <a:lstStyle/>
          <a:p>
            <a:r>
              <a:rPr lang="de-DE" dirty="0"/>
              <a:t>September 2014: Zum neuen Schuljahr kamen deutlich mehr Kinder ins Internat. Zusätzliche Mitarbeiter gewährleisteten die Betreuung, doch die Notwendigkeit neuer Räume wurde immer dringlicher.</a:t>
            </a:r>
          </a:p>
        </p:txBody>
      </p:sp>
      <p:pic>
        <p:nvPicPr>
          <p:cNvPr id="5" name="Bildplatzhalter 4">
            <a:extLst>
              <a:ext uri="{FF2B5EF4-FFF2-40B4-BE49-F238E27FC236}">
                <a16:creationId xmlns:a16="http://schemas.microsoft.com/office/drawing/2014/main" id="{DA4EEC5F-FEEE-7447-B0EC-680D5C8E3241}"/>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53162718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platzhalter 11">
            <a:extLst>
              <a:ext uri="{FF2B5EF4-FFF2-40B4-BE49-F238E27FC236}">
                <a16:creationId xmlns:a16="http://schemas.microsoft.com/office/drawing/2014/main" id="{FF9A8725-CAE2-FD41-8A01-018B1FD11657}"/>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
        <p:nvSpPr>
          <p:cNvPr id="9" name="Textplatzhalter 8">
            <a:extLst>
              <a:ext uri="{FF2B5EF4-FFF2-40B4-BE49-F238E27FC236}">
                <a16:creationId xmlns:a16="http://schemas.microsoft.com/office/drawing/2014/main" id="{F44A717C-1CA0-234F-B613-44AF5E55C71F}"/>
              </a:ext>
            </a:extLst>
          </p:cNvPr>
          <p:cNvSpPr>
            <a:spLocks noGrp="1"/>
          </p:cNvSpPr>
          <p:nvPr>
            <p:ph type="body" idx="14"/>
          </p:nvPr>
        </p:nvSpPr>
        <p:spPr/>
        <p:txBody>
          <a:bodyPr/>
          <a:lstStyle/>
          <a:p>
            <a:r>
              <a:rPr lang="de-DE" dirty="0"/>
              <a:t>Oktober 2014: Nach Bishnica wurde auch die Schule von Proptisht nach einer umfangreichen Sanierung wiedereröffnet. „Endlich eine Schule und kein Stall mehr“ sagten die Schüler.</a:t>
            </a:r>
          </a:p>
        </p:txBody>
      </p:sp>
      <p:sp>
        <p:nvSpPr>
          <p:cNvPr id="2" name="Bildplatzhalter 1">
            <a:extLst>
              <a:ext uri="{FF2B5EF4-FFF2-40B4-BE49-F238E27FC236}">
                <a16:creationId xmlns:a16="http://schemas.microsoft.com/office/drawing/2014/main" id="{8FCEB610-BE19-8844-AF40-1BA90C397A65}"/>
              </a:ext>
            </a:extLst>
          </p:cNvPr>
          <p:cNvSpPr>
            <a:spLocks noGrp="1"/>
          </p:cNvSpPr>
          <p:nvPr>
            <p:ph type="pic" sz="quarter" idx="15"/>
          </p:nvPr>
        </p:nvSpPr>
        <p:spPr/>
      </p:sp>
      <p:sp>
        <p:nvSpPr>
          <p:cNvPr id="3" name="Textplatzhalter 2">
            <a:extLst>
              <a:ext uri="{FF2B5EF4-FFF2-40B4-BE49-F238E27FC236}">
                <a16:creationId xmlns:a16="http://schemas.microsoft.com/office/drawing/2014/main" id="{5ADF4F50-CD61-104C-9826-DA5F79ACF1A4}"/>
              </a:ext>
            </a:extLst>
          </p:cNvPr>
          <p:cNvSpPr>
            <a:spLocks noGrp="1"/>
          </p:cNvSpPr>
          <p:nvPr>
            <p:ph type="body" idx="16"/>
          </p:nvPr>
        </p:nvSpPr>
        <p:spPr/>
        <p:txBody>
          <a:bodyPr/>
          <a:lstStyle/>
          <a:p>
            <a:endParaRPr lang="de-DE"/>
          </a:p>
        </p:txBody>
      </p:sp>
      <p:pic>
        <p:nvPicPr>
          <p:cNvPr id="14" name="Grafik 13">
            <a:extLst>
              <a:ext uri="{FF2B5EF4-FFF2-40B4-BE49-F238E27FC236}">
                <a16:creationId xmlns:a16="http://schemas.microsoft.com/office/drawing/2014/main" id="{7111E32A-4B2D-1741-B9C9-1E466807BA1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04092" y="3666530"/>
            <a:ext cx="3949234" cy="2958710"/>
          </a:xfrm>
          <a:prstGeom prst="rect">
            <a:avLst/>
          </a:prstGeom>
        </p:spPr>
      </p:pic>
    </p:spTree>
    <p:extLst>
      <p:ext uri="{BB962C8B-B14F-4D97-AF65-F5344CB8AC3E}">
        <p14:creationId xmlns:p14="http://schemas.microsoft.com/office/powerpoint/2010/main" val="142950848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40E4638B-D09E-AD47-86C7-C9550FFEE98B}"/>
              </a:ext>
            </a:extLst>
          </p:cNvPr>
          <p:cNvSpPr>
            <a:spLocks noGrp="1"/>
          </p:cNvSpPr>
          <p:nvPr>
            <p:ph type="body" idx="1"/>
          </p:nvPr>
        </p:nvSpPr>
        <p:spPr/>
        <p:txBody>
          <a:bodyPr/>
          <a:lstStyle/>
          <a:p>
            <a:r>
              <a:rPr lang="de-DE" dirty="0"/>
              <a:t>Januar 2015: Mit den vier Hoxha-Geschwistern zogen erstmals Kinder ins Internat, die dort dauerhaft wohnten und ein Zuhause fanden</a:t>
            </a:r>
          </a:p>
        </p:txBody>
      </p:sp>
      <p:pic>
        <p:nvPicPr>
          <p:cNvPr id="5" name="Bildplatzhalter 4">
            <a:extLst>
              <a:ext uri="{FF2B5EF4-FFF2-40B4-BE49-F238E27FC236}">
                <a16:creationId xmlns:a16="http://schemas.microsoft.com/office/drawing/2014/main" id="{62674707-F801-2C40-9F74-FF469439CE09}"/>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44746979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157EDF06-3CBD-624B-976F-518B23D4D2D6}"/>
              </a:ext>
            </a:extLst>
          </p:cNvPr>
          <p:cNvSpPr>
            <a:spLocks noGrp="1"/>
          </p:cNvSpPr>
          <p:nvPr>
            <p:ph type="body" idx="1"/>
          </p:nvPr>
        </p:nvSpPr>
        <p:spPr/>
        <p:txBody>
          <a:bodyPr/>
          <a:lstStyle/>
          <a:p>
            <a:r>
              <a:rPr lang="de-DE" dirty="0"/>
              <a:t>April 2015: Die jährliche Diakonia-Konferenz (hier in Durrës) bildet eine wichtige Plattform für Freunde, Partner und Mitarbeiter der DA</a:t>
            </a:r>
          </a:p>
        </p:txBody>
      </p:sp>
      <p:pic>
        <p:nvPicPr>
          <p:cNvPr id="5" name="Bildplatzhalter 4">
            <a:extLst>
              <a:ext uri="{FF2B5EF4-FFF2-40B4-BE49-F238E27FC236}">
                <a16:creationId xmlns:a16="http://schemas.microsoft.com/office/drawing/2014/main" id="{B1D6AF17-5CAB-4E4F-AC65-2261AD1E38F8}"/>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72422117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2F485841-5E59-A44D-A88E-350760E1F25E}"/>
              </a:ext>
            </a:extLst>
          </p:cNvPr>
          <p:cNvSpPr>
            <a:spLocks noGrp="1"/>
          </p:cNvSpPr>
          <p:nvPr>
            <p:ph type="body" idx="1"/>
          </p:nvPr>
        </p:nvSpPr>
        <p:spPr/>
        <p:txBody>
          <a:bodyPr/>
          <a:lstStyle/>
          <a:p>
            <a:r>
              <a:rPr lang="de-DE" dirty="0"/>
              <a:t>Juni 2015: Einen Treffpunkt in Wismar bietet das Vereinshausfest</a:t>
            </a:r>
          </a:p>
        </p:txBody>
      </p:sp>
      <p:pic>
        <p:nvPicPr>
          <p:cNvPr id="5" name="Bildplatzhalter 4">
            <a:extLst>
              <a:ext uri="{FF2B5EF4-FFF2-40B4-BE49-F238E27FC236}">
                <a16:creationId xmlns:a16="http://schemas.microsoft.com/office/drawing/2014/main" id="{C73A1A79-50CC-DF48-898F-5031C75FEB75}"/>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a:xfrm>
            <a:off x="0" y="1"/>
            <a:ext cx="9143999" cy="5614124"/>
          </a:xfrm>
        </p:spPr>
      </p:pic>
    </p:spTree>
    <p:extLst>
      <p:ext uri="{BB962C8B-B14F-4D97-AF65-F5344CB8AC3E}">
        <p14:creationId xmlns:p14="http://schemas.microsoft.com/office/powerpoint/2010/main" val="40038032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B47A32BB-4F18-5543-A764-AB361C398E44}"/>
              </a:ext>
            </a:extLst>
          </p:cNvPr>
          <p:cNvSpPr>
            <a:spLocks noGrp="1"/>
          </p:cNvSpPr>
          <p:nvPr>
            <p:ph type="body" idx="1"/>
          </p:nvPr>
        </p:nvSpPr>
        <p:spPr/>
        <p:txBody>
          <a:bodyPr/>
          <a:lstStyle/>
          <a:p>
            <a:r>
              <a:rPr lang="de-DE" dirty="0"/>
              <a:t>März 1993: Abfahrbereiter Konvoi vor dem Gemeindehaus in Wismar (das heutige CHW-Vereinshaus)</a:t>
            </a:r>
          </a:p>
        </p:txBody>
      </p:sp>
      <p:pic>
        <p:nvPicPr>
          <p:cNvPr id="5" name="Bildplatzhalter 4">
            <a:extLst>
              <a:ext uri="{FF2B5EF4-FFF2-40B4-BE49-F238E27FC236}">
                <a16:creationId xmlns:a16="http://schemas.microsoft.com/office/drawing/2014/main" id="{8B5334AA-65FC-2D40-8EFC-CBCC6BAEFFBC}"/>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a:xfrm>
            <a:off x="0" y="0"/>
            <a:ext cx="9143999" cy="5614124"/>
          </a:xfrm>
        </p:spPr>
      </p:pic>
    </p:spTree>
    <p:extLst>
      <p:ext uri="{BB962C8B-B14F-4D97-AF65-F5344CB8AC3E}">
        <p14:creationId xmlns:p14="http://schemas.microsoft.com/office/powerpoint/2010/main" val="45840135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86BDA439-E090-6D49-9643-78410A31064D}"/>
              </a:ext>
            </a:extLst>
          </p:cNvPr>
          <p:cNvSpPr>
            <a:spLocks noGrp="1"/>
          </p:cNvSpPr>
          <p:nvPr>
            <p:ph type="body" idx="1"/>
          </p:nvPr>
        </p:nvSpPr>
        <p:spPr/>
        <p:txBody>
          <a:bodyPr/>
          <a:lstStyle/>
          <a:p>
            <a:r>
              <a:rPr lang="de-DE" dirty="0"/>
              <a:t>Oktober 2015: Internatskinder und Handwerker vor dem neuen Schuppen in Bishnica, den junge Handwerker aus Sachsen während des Sommers gebaut haben</a:t>
            </a:r>
          </a:p>
        </p:txBody>
      </p:sp>
      <p:pic>
        <p:nvPicPr>
          <p:cNvPr id="5" name="Bildplatzhalter 4">
            <a:extLst>
              <a:ext uri="{FF2B5EF4-FFF2-40B4-BE49-F238E27FC236}">
                <a16:creationId xmlns:a16="http://schemas.microsoft.com/office/drawing/2014/main" id="{D75D8161-0481-D24B-A214-5589A1829351}"/>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08795183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2AFD9BE2-3AB7-6E49-A183-F89D4A82E135}"/>
              </a:ext>
            </a:extLst>
          </p:cNvPr>
          <p:cNvSpPr>
            <a:spLocks noGrp="1"/>
          </p:cNvSpPr>
          <p:nvPr>
            <p:ph type="body" idx="1"/>
          </p:nvPr>
        </p:nvSpPr>
        <p:spPr/>
        <p:txBody>
          <a:bodyPr/>
          <a:lstStyle/>
          <a:p>
            <a:r>
              <a:rPr lang="de-DE" dirty="0"/>
              <a:t>April 2016: Wandertour bei </a:t>
            </a:r>
            <a:r>
              <a:rPr lang="de-DE" dirty="0" err="1"/>
              <a:t>Jollë</a:t>
            </a:r>
            <a:r>
              <a:rPr lang="de-DE" dirty="0"/>
              <a:t> – die Bergwelt rund um Bishnica hat schöne Seiten und touristisches Potenzial, im Sommer wie im Winter</a:t>
            </a:r>
          </a:p>
        </p:txBody>
      </p:sp>
      <p:pic>
        <p:nvPicPr>
          <p:cNvPr id="5" name="Bildplatzhalter 4">
            <a:extLst>
              <a:ext uri="{FF2B5EF4-FFF2-40B4-BE49-F238E27FC236}">
                <a16:creationId xmlns:a16="http://schemas.microsoft.com/office/drawing/2014/main" id="{55633D72-F85C-5B4D-A30D-0CFD21393ED8}"/>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a:xfrm>
            <a:off x="0" y="0"/>
            <a:ext cx="9143999" cy="5614124"/>
          </a:xfrm>
        </p:spPr>
      </p:pic>
    </p:spTree>
    <p:extLst>
      <p:ext uri="{BB962C8B-B14F-4D97-AF65-F5344CB8AC3E}">
        <p14:creationId xmlns:p14="http://schemas.microsoft.com/office/powerpoint/2010/main" val="243355062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2A9364E1-8862-5341-A4C8-AF3AC003FAC5}"/>
              </a:ext>
            </a:extLst>
          </p:cNvPr>
          <p:cNvSpPr>
            <a:spLocks noGrp="1"/>
          </p:cNvSpPr>
          <p:nvPr>
            <p:ph type="body" idx="1"/>
          </p:nvPr>
        </p:nvSpPr>
        <p:spPr/>
        <p:txBody>
          <a:bodyPr/>
          <a:lstStyle/>
          <a:p>
            <a:r>
              <a:rPr lang="de-DE" dirty="0"/>
              <a:t>Mai 2016: Internationale Begegnung in Deutschland: Vertreter der Diakonia nahmen beim Festumzug in Krempe, Schleswig-Holstein teil</a:t>
            </a:r>
          </a:p>
        </p:txBody>
      </p:sp>
      <p:pic>
        <p:nvPicPr>
          <p:cNvPr id="5" name="Bildplatzhalter 4">
            <a:extLst>
              <a:ext uri="{FF2B5EF4-FFF2-40B4-BE49-F238E27FC236}">
                <a16:creationId xmlns:a16="http://schemas.microsoft.com/office/drawing/2014/main" id="{E55CA7D6-1DAE-E04E-AEA0-5582127F8304}"/>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a:xfrm>
            <a:off x="1" y="0"/>
            <a:ext cx="9143999" cy="5614124"/>
          </a:xfrm>
        </p:spPr>
      </p:pic>
    </p:spTree>
    <p:extLst>
      <p:ext uri="{BB962C8B-B14F-4D97-AF65-F5344CB8AC3E}">
        <p14:creationId xmlns:p14="http://schemas.microsoft.com/office/powerpoint/2010/main" val="351023051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B73AB7FA-FD64-E64F-A019-8E16E955ACCE}"/>
              </a:ext>
            </a:extLst>
          </p:cNvPr>
          <p:cNvSpPr>
            <a:spLocks noGrp="1"/>
          </p:cNvSpPr>
          <p:nvPr>
            <p:ph type="body" idx="1"/>
          </p:nvPr>
        </p:nvSpPr>
        <p:spPr/>
        <p:txBody>
          <a:bodyPr/>
          <a:lstStyle/>
          <a:p>
            <a:r>
              <a:rPr lang="de-DE" dirty="0"/>
              <a:t>Mai 2016: Sammeltour für Sachspenden, die mit dem nächsten Hilfstransport nach Albanien gehen. Esther Weinhold (rechts) soll stellvertretend für die vielen treuen Spender stehen, ohne die es unsere Arbeit längst nicht mehr gäbe.</a:t>
            </a:r>
          </a:p>
        </p:txBody>
      </p:sp>
      <p:pic>
        <p:nvPicPr>
          <p:cNvPr id="5" name="Bildplatzhalter 4">
            <a:extLst>
              <a:ext uri="{FF2B5EF4-FFF2-40B4-BE49-F238E27FC236}">
                <a16:creationId xmlns:a16="http://schemas.microsoft.com/office/drawing/2014/main" id="{FB6561FF-3D23-274B-B95F-E64781DD8B0F}"/>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a:xfrm>
            <a:off x="0" y="0"/>
            <a:ext cx="9143999" cy="5614124"/>
          </a:xfrm>
        </p:spPr>
      </p:pic>
    </p:spTree>
    <p:extLst>
      <p:ext uri="{BB962C8B-B14F-4D97-AF65-F5344CB8AC3E}">
        <p14:creationId xmlns:p14="http://schemas.microsoft.com/office/powerpoint/2010/main" val="278130995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platzhalter 4">
            <a:extLst>
              <a:ext uri="{FF2B5EF4-FFF2-40B4-BE49-F238E27FC236}">
                <a16:creationId xmlns:a16="http://schemas.microsoft.com/office/drawing/2014/main" id="{82B0FA36-4D04-BD4B-8D01-D500739E8E9B}"/>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
        <p:nvSpPr>
          <p:cNvPr id="2" name="Textplatzhalter 1">
            <a:extLst>
              <a:ext uri="{FF2B5EF4-FFF2-40B4-BE49-F238E27FC236}">
                <a16:creationId xmlns:a16="http://schemas.microsoft.com/office/drawing/2014/main" id="{283BBEE1-E081-4B45-B5E6-C9A165CE9FCD}"/>
              </a:ext>
            </a:extLst>
          </p:cNvPr>
          <p:cNvSpPr>
            <a:spLocks noGrp="1"/>
          </p:cNvSpPr>
          <p:nvPr>
            <p:ph type="body" idx="14"/>
          </p:nvPr>
        </p:nvSpPr>
        <p:spPr/>
        <p:txBody>
          <a:bodyPr/>
          <a:lstStyle/>
          <a:p>
            <a:r>
              <a:rPr lang="de-DE" dirty="0"/>
              <a:t>Mai 2016: Einblicke ins Internatsleben – oben ein Gruppenspiel im Rahmen der psychologischen Begleitung, unten die Hausaufgabenbetreuung</a:t>
            </a:r>
          </a:p>
        </p:txBody>
      </p:sp>
      <p:pic>
        <p:nvPicPr>
          <p:cNvPr id="7" name="Bildplatzhalter 6">
            <a:extLst>
              <a:ext uri="{FF2B5EF4-FFF2-40B4-BE49-F238E27FC236}">
                <a16:creationId xmlns:a16="http://schemas.microsoft.com/office/drawing/2014/main" id="{86DD1B2F-8551-CF43-B21A-34D670388311}"/>
              </a:ext>
            </a:extLst>
          </p:cNvPr>
          <p:cNvPicPr>
            <a:picLocks noGrp="1" noChangeAspect="1"/>
          </p:cNvPicPr>
          <p:nvPr>
            <p:ph type="pic" sz="quarter" idx="15"/>
          </p:nvPr>
        </p:nvPicPr>
        <p:blipFill>
          <a:blip r:embed="rId4" cstate="screen">
            <a:extLst>
              <a:ext uri="{28A0092B-C50C-407E-A947-70E740481C1C}">
                <a14:useLocalDpi xmlns:a14="http://schemas.microsoft.com/office/drawing/2010/main"/>
              </a:ext>
            </a:extLst>
          </a:blip>
          <a:srcRect/>
          <a:stretch>
            <a:fillRect/>
          </a:stretch>
        </p:blipFill>
        <p:spPr>
          <a:xfrm>
            <a:off x="2460626" y="3514240"/>
            <a:ext cx="4686932" cy="3111000"/>
          </a:xfrm>
        </p:spPr>
      </p:pic>
      <p:sp>
        <p:nvSpPr>
          <p:cNvPr id="4" name="Textplatzhalter 3">
            <a:extLst>
              <a:ext uri="{FF2B5EF4-FFF2-40B4-BE49-F238E27FC236}">
                <a16:creationId xmlns:a16="http://schemas.microsoft.com/office/drawing/2014/main" id="{D87A0467-164D-024F-AAFA-8D8D5CE67592}"/>
              </a:ext>
            </a:extLst>
          </p:cNvPr>
          <p:cNvSpPr>
            <a:spLocks noGrp="1"/>
          </p:cNvSpPr>
          <p:nvPr>
            <p:ph type="body" idx="16"/>
          </p:nvPr>
        </p:nvSpPr>
        <p:spPr/>
        <p:txBody>
          <a:bodyPr/>
          <a:lstStyle/>
          <a:p>
            <a:endParaRPr lang="de-DE"/>
          </a:p>
        </p:txBody>
      </p:sp>
    </p:spTree>
    <p:extLst>
      <p:ext uri="{BB962C8B-B14F-4D97-AF65-F5344CB8AC3E}">
        <p14:creationId xmlns:p14="http://schemas.microsoft.com/office/powerpoint/2010/main" val="59134842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0681D0E7-B6FE-BE42-9E7F-5E1CF1BD180D}"/>
              </a:ext>
            </a:extLst>
          </p:cNvPr>
          <p:cNvSpPr>
            <a:spLocks noGrp="1"/>
          </p:cNvSpPr>
          <p:nvPr>
            <p:ph type="body" idx="1"/>
          </p:nvPr>
        </p:nvSpPr>
        <p:spPr/>
        <p:txBody>
          <a:bodyPr/>
          <a:lstStyle/>
          <a:p>
            <a:r>
              <a:rPr lang="de-DE" dirty="0"/>
              <a:t>Mai 2016: Krankenpfleger Bashkim Lilo in seinem Behandlungszimmer – er betreut regelmäßig dutzende von Patienten, hier oder zuhause</a:t>
            </a:r>
          </a:p>
        </p:txBody>
      </p:sp>
      <p:pic>
        <p:nvPicPr>
          <p:cNvPr id="5" name="Bildplatzhalter 4">
            <a:extLst>
              <a:ext uri="{FF2B5EF4-FFF2-40B4-BE49-F238E27FC236}">
                <a16:creationId xmlns:a16="http://schemas.microsoft.com/office/drawing/2014/main" id="{8712B25A-2ECF-E94C-ADA8-09982275D74A}"/>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8310917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FF8C8DC6-00F5-9D49-9EB7-EFD63F89ADAA}"/>
              </a:ext>
            </a:extLst>
          </p:cNvPr>
          <p:cNvSpPr>
            <a:spLocks noGrp="1"/>
          </p:cNvSpPr>
          <p:nvPr>
            <p:ph type="body" idx="1"/>
          </p:nvPr>
        </p:nvSpPr>
        <p:spPr/>
        <p:txBody>
          <a:bodyPr/>
          <a:lstStyle/>
          <a:p>
            <a:r>
              <a:rPr lang="de-DE" dirty="0"/>
              <a:t>Juli 2016: Große Sommerfreizeit eines holländischen Teams in Bishnica</a:t>
            </a:r>
          </a:p>
        </p:txBody>
      </p:sp>
      <p:pic>
        <p:nvPicPr>
          <p:cNvPr id="5" name="Bildplatzhalter 4">
            <a:extLst>
              <a:ext uri="{FF2B5EF4-FFF2-40B4-BE49-F238E27FC236}">
                <a16:creationId xmlns:a16="http://schemas.microsoft.com/office/drawing/2014/main" id="{9058621C-AAB9-0B43-8F37-16E0CA733CF8}"/>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50694607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DCCE0387-3116-1E46-96FE-59B5C09AB7BD}"/>
              </a:ext>
            </a:extLst>
          </p:cNvPr>
          <p:cNvSpPr>
            <a:spLocks noGrp="1"/>
          </p:cNvSpPr>
          <p:nvPr>
            <p:ph type="body" idx="1"/>
          </p:nvPr>
        </p:nvSpPr>
        <p:spPr/>
        <p:txBody>
          <a:bodyPr/>
          <a:lstStyle/>
          <a:p>
            <a:r>
              <a:rPr lang="de-DE" dirty="0"/>
              <a:t>November 2016: Unser Mitarbeiter Samuel </a:t>
            </a:r>
            <a:r>
              <a:rPr lang="de-DE" dirty="0" err="1"/>
              <a:t>Shkullaku</a:t>
            </a:r>
            <a:r>
              <a:rPr lang="de-DE" dirty="0"/>
              <a:t> führte in verschiedenen Dörfern regelmäßige Kindertreffen und Gottesdienste durch</a:t>
            </a:r>
          </a:p>
        </p:txBody>
      </p:sp>
      <p:pic>
        <p:nvPicPr>
          <p:cNvPr id="5" name="Bildplatzhalter 4">
            <a:extLst>
              <a:ext uri="{FF2B5EF4-FFF2-40B4-BE49-F238E27FC236}">
                <a16:creationId xmlns:a16="http://schemas.microsoft.com/office/drawing/2014/main" id="{ED64FA49-E8F6-F24C-9D69-7612D9D524BA}"/>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a:xfrm>
            <a:off x="0" y="0"/>
            <a:ext cx="9143999" cy="5614124"/>
          </a:xfrm>
        </p:spPr>
      </p:pic>
    </p:spTree>
    <p:extLst>
      <p:ext uri="{BB962C8B-B14F-4D97-AF65-F5344CB8AC3E}">
        <p14:creationId xmlns:p14="http://schemas.microsoft.com/office/powerpoint/2010/main" val="232603765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21AE6E31-0877-4C49-ADF2-A0E010D60BF2}"/>
              </a:ext>
            </a:extLst>
          </p:cNvPr>
          <p:cNvSpPr>
            <a:spLocks noGrp="1"/>
          </p:cNvSpPr>
          <p:nvPr>
            <p:ph type="body" idx="1"/>
          </p:nvPr>
        </p:nvSpPr>
        <p:spPr/>
        <p:txBody>
          <a:bodyPr/>
          <a:lstStyle/>
          <a:p>
            <a:r>
              <a:rPr lang="de-DE" dirty="0"/>
              <a:t>Dezember 2016: Ein Wismarer Feuerwehrfahrzeug wurde im Hafen von Durrës entladen und kam anschließend bei der Feuerwehr von Pogradec zum Einsatz</a:t>
            </a:r>
          </a:p>
        </p:txBody>
      </p:sp>
      <p:pic>
        <p:nvPicPr>
          <p:cNvPr id="5" name="Bildplatzhalter 4">
            <a:extLst>
              <a:ext uri="{FF2B5EF4-FFF2-40B4-BE49-F238E27FC236}">
                <a16:creationId xmlns:a16="http://schemas.microsoft.com/office/drawing/2014/main" id="{36573A7F-F1AB-224E-B183-9943E26013D3}"/>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a:xfrm>
            <a:off x="0" y="1"/>
            <a:ext cx="9143999" cy="5614124"/>
          </a:xfrm>
        </p:spPr>
      </p:pic>
    </p:spTree>
    <p:extLst>
      <p:ext uri="{BB962C8B-B14F-4D97-AF65-F5344CB8AC3E}">
        <p14:creationId xmlns:p14="http://schemas.microsoft.com/office/powerpoint/2010/main" val="235624849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AA66AEC2-5BF3-064A-A60D-46152FC54E4C}"/>
              </a:ext>
            </a:extLst>
          </p:cNvPr>
          <p:cNvSpPr>
            <a:spLocks noGrp="1"/>
          </p:cNvSpPr>
          <p:nvPr>
            <p:ph type="body" idx="1"/>
          </p:nvPr>
        </p:nvSpPr>
        <p:spPr/>
        <p:txBody>
          <a:bodyPr/>
          <a:lstStyle/>
          <a:p>
            <a:r>
              <a:rPr lang="de-DE" dirty="0"/>
              <a:t>Januar 2017: Internationale Zusammenarbeit im CHW-Büro mit Aurora Zeqo, Exekutivdirektorin der DA, Lisa Hänsel, Buchhaltung CHW, Diola Malasi, Kinderpsychologin der DA und Frieder Weinhold (</a:t>
            </a:r>
            <a:r>
              <a:rPr lang="de-DE" dirty="0" err="1"/>
              <a:t>v.l</a:t>
            </a:r>
            <a:r>
              <a:rPr lang="de-DE" dirty="0"/>
              <a:t>.)</a:t>
            </a:r>
          </a:p>
        </p:txBody>
      </p:sp>
      <p:pic>
        <p:nvPicPr>
          <p:cNvPr id="5" name="Bildplatzhalter 4">
            <a:extLst>
              <a:ext uri="{FF2B5EF4-FFF2-40B4-BE49-F238E27FC236}">
                <a16:creationId xmlns:a16="http://schemas.microsoft.com/office/drawing/2014/main" id="{666FEF98-1BC4-BD4A-8778-B3FF705B581D}"/>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5409048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2DB05CC4-A157-F449-A8F5-0A6B1EED0391}"/>
              </a:ext>
            </a:extLst>
          </p:cNvPr>
          <p:cNvSpPr>
            <a:spLocks noGrp="1"/>
          </p:cNvSpPr>
          <p:nvPr>
            <p:ph type="body" idx="1"/>
          </p:nvPr>
        </p:nvSpPr>
        <p:spPr/>
        <p:txBody>
          <a:bodyPr/>
          <a:lstStyle/>
          <a:p>
            <a:r>
              <a:rPr lang="de-DE" dirty="0"/>
              <a:t>Sommer 1993: Unser Hilfsgütertransport bei einem Zwischenstopp in Griechenland</a:t>
            </a:r>
          </a:p>
        </p:txBody>
      </p:sp>
      <p:pic>
        <p:nvPicPr>
          <p:cNvPr id="5" name="Bildplatzhalter 4">
            <a:extLst>
              <a:ext uri="{FF2B5EF4-FFF2-40B4-BE49-F238E27FC236}">
                <a16:creationId xmlns:a16="http://schemas.microsoft.com/office/drawing/2014/main" id="{405C86DC-FBD7-0B41-BF36-485EAD89CB11}"/>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a:xfrm>
            <a:off x="0" y="0"/>
            <a:ext cx="9143999" cy="5614124"/>
          </a:xfrm>
        </p:spPr>
      </p:pic>
    </p:spTree>
    <p:extLst>
      <p:ext uri="{BB962C8B-B14F-4D97-AF65-F5344CB8AC3E}">
        <p14:creationId xmlns:p14="http://schemas.microsoft.com/office/powerpoint/2010/main" val="191449157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B819FCB0-83B7-1942-90A5-821AD52DB7FE}"/>
              </a:ext>
            </a:extLst>
          </p:cNvPr>
          <p:cNvSpPr>
            <a:spLocks noGrp="1"/>
          </p:cNvSpPr>
          <p:nvPr>
            <p:ph type="body" idx="1"/>
          </p:nvPr>
        </p:nvSpPr>
        <p:spPr/>
        <p:txBody>
          <a:bodyPr/>
          <a:lstStyle/>
          <a:p>
            <a:r>
              <a:rPr lang="de-DE" dirty="0"/>
              <a:t>August 2017: Umbau und Sanierung des Kindergartens </a:t>
            </a:r>
            <a:r>
              <a:rPr lang="de-DE" dirty="0" err="1"/>
              <a:t>Tomka</a:t>
            </a:r>
            <a:r>
              <a:rPr lang="de-DE" dirty="0"/>
              <a:t> </a:t>
            </a:r>
            <a:r>
              <a:rPr lang="de-DE" dirty="0" err="1"/>
              <a:t>Laçka</a:t>
            </a:r>
            <a:r>
              <a:rPr lang="de-DE" dirty="0"/>
              <a:t>, Pogradec</a:t>
            </a:r>
          </a:p>
        </p:txBody>
      </p:sp>
      <p:pic>
        <p:nvPicPr>
          <p:cNvPr id="5" name="Bildplatzhalter 4">
            <a:extLst>
              <a:ext uri="{FF2B5EF4-FFF2-40B4-BE49-F238E27FC236}">
                <a16:creationId xmlns:a16="http://schemas.microsoft.com/office/drawing/2014/main" id="{74F9DB10-284A-6E42-B550-2E534D843C3B}"/>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55486628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CAC06BFD-B2AA-084A-BA62-E02F46AFC6BD}"/>
              </a:ext>
            </a:extLst>
          </p:cNvPr>
          <p:cNvSpPr>
            <a:spLocks noGrp="1"/>
          </p:cNvSpPr>
          <p:nvPr>
            <p:ph type="body" idx="1"/>
          </p:nvPr>
        </p:nvSpPr>
        <p:spPr/>
        <p:txBody>
          <a:bodyPr/>
          <a:lstStyle/>
          <a:p>
            <a:r>
              <a:rPr lang="de-DE" dirty="0"/>
              <a:t>Oktober 2017: Schüler und Dorfbewohner aus Bishnica beteiligten sich an der Baumpflanzaktion zur Aufforstung kahler Erosionsflächen</a:t>
            </a:r>
          </a:p>
        </p:txBody>
      </p:sp>
      <p:pic>
        <p:nvPicPr>
          <p:cNvPr id="5" name="Bildplatzhalter 4">
            <a:extLst>
              <a:ext uri="{FF2B5EF4-FFF2-40B4-BE49-F238E27FC236}">
                <a16:creationId xmlns:a16="http://schemas.microsoft.com/office/drawing/2014/main" id="{8120ABD9-D367-C242-BA98-4501081EC201}"/>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11668052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1DC0604C-CBDF-4F4A-B98B-05C9C73C201A}"/>
              </a:ext>
            </a:extLst>
          </p:cNvPr>
          <p:cNvSpPr>
            <a:spLocks noGrp="1"/>
          </p:cNvSpPr>
          <p:nvPr>
            <p:ph type="body" idx="1"/>
          </p:nvPr>
        </p:nvSpPr>
        <p:spPr/>
        <p:txBody>
          <a:bodyPr/>
          <a:lstStyle/>
          <a:p>
            <a:r>
              <a:rPr lang="de-DE" dirty="0"/>
              <a:t>September 2017: CHW-Lager in Dorf Mecklenburg (bei Wismar) mit Vereinsfahrzeugen. Diese Infrastruktur ermöglicht unsere Hilfstransporte.</a:t>
            </a:r>
          </a:p>
        </p:txBody>
      </p:sp>
      <p:pic>
        <p:nvPicPr>
          <p:cNvPr id="6" name="Bildplatzhalter 5">
            <a:extLst>
              <a:ext uri="{FF2B5EF4-FFF2-40B4-BE49-F238E27FC236}">
                <a16:creationId xmlns:a16="http://schemas.microsoft.com/office/drawing/2014/main" id="{E6147D12-8F40-FF48-8D19-4F9892784F89}"/>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35872509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26362C2C-482F-EA49-B05E-7BF954290B52}"/>
              </a:ext>
            </a:extLst>
          </p:cNvPr>
          <p:cNvSpPr>
            <a:spLocks noGrp="1"/>
          </p:cNvSpPr>
          <p:nvPr>
            <p:ph type="body" idx="1"/>
          </p:nvPr>
        </p:nvSpPr>
        <p:spPr/>
        <p:txBody>
          <a:bodyPr/>
          <a:lstStyle/>
          <a:p>
            <a:r>
              <a:rPr lang="de-DE" dirty="0"/>
              <a:t>Mai 2018: Übergabe von Hilfsgütern an ein Krankenhaus in Ohrid, Mazedonien</a:t>
            </a:r>
          </a:p>
        </p:txBody>
      </p:sp>
      <p:pic>
        <p:nvPicPr>
          <p:cNvPr id="5" name="Bildplatzhalter 4">
            <a:extLst>
              <a:ext uri="{FF2B5EF4-FFF2-40B4-BE49-F238E27FC236}">
                <a16:creationId xmlns:a16="http://schemas.microsoft.com/office/drawing/2014/main" id="{BBF7C878-8AEE-6A47-95C1-E9C6BE9BBA56}"/>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a:xfrm>
            <a:off x="0" y="1"/>
            <a:ext cx="9143999" cy="5614124"/>
          </a:xfrm>
        </p:spPr>
      </p:pic>
    </p:spTree>
    <p:extLst>
      <p:ext uri="{BB962C8B-B14F-4D97-AF65-F5344CB8AC3E}">
        <p14:creationId xmlns:p14="http://schemas.microsoft.com/office/powerpoint/2010/main" val="333523218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1A96CBF1-4AC8-3E43-B155-723EA8090B41}"/>
              </a:ext>
            </a:extLst>
          </p:cNvPr>
          <p:cNvSpPr>
            <a:spLocks noGrp="1"/>
          </p:cNvSpPr>
          <p:nvPr>
            <p:ph type="body" idx="1"/>
          </p:nvPr>
        </p:nvSpPr>
        <p:spPr/>
        <p:txBody>
          <a:bodyPr/>
          <a:lstStyle/>
          <a:p>
            <a:r>
              <a:rPr lang="de-DE" dirty="0"/>
              <a:t>Mai 2018: Der Internatsausflug nach </a:t>
            </a:r>
            <a:r>
              <a:rPr lang="de-DE" dirty="0" err="1"/>
              <a:t>Drilon</a:t>
            </a:r>
            <a:r>
              <a:rPr lang="de-DE" dirty="0"/>
              <a:t>/Pogradec war für die Kinder ein Höhepunkt des Jahres</a:t>
            </a:r>
          </a:p>
        </p:txBody>
      </p:sp>
      <p:pic>
        <p:nvPicPr>
          <p:cNvPr id="5" name="Bildplatzhalter 4">
            <a:extLst>
              <a:ext uri="{FF2B5EF4-FFF2-40B4-BE49-F238E27FC236}">
                <a16:creationId xmlns:a16="http://schemas.microsoft.com/office/drawing/2014/main" id="{32F089D8-4525-5A43-962F-02525563617D}"/>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11079008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B3A26AEC-CE08-154A-ADE0-0754B1603B10}"/>
              </a:ext>
            </a:extLst>
          </p:cNvPr>
          <p:cNvSpPr>
            <a:spLocks noGrp="1"/>
          </p:cNvSpPr>
          <p:nvPr>
            <p:ph type="body" idx="1"/>
          </p:nvPr>
        </p:nvSpPr>
        <p:spPr/>
        <p:txBody>
          <a:bodyPr/>
          <a:lstStyle/>
          <a:p>
            <a:r>
              <a:rPr lang="de-DE" dirty="0"/>
              <a:t>Juni 2018: Begrüßung von Bürgermeister </a:t>
            </a:r>
            <a:r>
              <a:rPr lang="de-DE" dirty="0" err="1"/>
              <a:t>Eduart</a:t>
            </a:r>
            <a:r>
              <a:rPr lang="de-DE" dirty="0"/>
              <a:t> </a:t>
            </a:r>
            <a:r>
              <a:rPr lang="de-DE" dirty="0" err="1"/>
              <a:t>Kapri</a:t>
            </a:r>
            <a:r>
              <a:rPr lang="de-DE" dirty="0"/>
              <a:t> am Infostand der DA auf dem </a:t>
            </a:r>
            <a:r>
              <a:rPr lang="de-DE" dirty="0" err="1"/>
              <a:t>Pogradecer</a:t>
            </a:r>
            <a:r>
              <a:rPr lang="de-DE" dirty="0"/>
              <a:t> Stadtfest – die DA ist ein Teil des städtischen Lebens geworden</a:t>
            </a:r>
          </a:p>
        </p:txBody>
      </p:sp>
      <p:pic>
        <p:nvPicPr>
          <p:cNvPr id="5" name="Bildplatzhalter 4">
            <a:extLst>
              <a:ext uri="{FF2B5EF4-FFF2-40B4-BE49-F238E27FC236}">
                <a16:creationId xmlns:a16="http://schemas.microsoft.com/office/drawing/2014/main" id="{E83AE6EE-772D-0241-AECA-369DFF5660D2}"/>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86128075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80BD3B1C-5583-1C42-B5D5-353E889485B9}"/>
              </a:ext>
            </a:extLst>
          </p:cNvPr>
          <p:cNvSpPr>
            <a:spLocks noGrp="1"/>
          </p:cNvSpPr>
          <p:nvPr>
            <p:ph type="body" idx="1"/>
          </p:nvPr>
        </p:nvSpPr>
        <p:spPr/>
        <p:txBody>
          <a:bodyPr/>
          <a:lstStyle/>
          <a:p>
            <a:r>
              <a:rPr lang="de-DE" dirty="0"/>
              <a:t>Oktober 2018: Eröffnung des Diakonia-Büros in Librazhd – mit Aurora Zeqo (Exekutivdirektorin), Diola Malasi (Kinderpsychologin) und Valbona Balla, der neuen Internatsleiterin (</a:t>
            </a:r>
            <a:r>
              <a:rPr lang="de-DE" dirty="0" err="1"/>
              <a:t>v.l</a:t>
            </a:r>
            <a:r>
              <a:rPr lang="de-DE" dirty="0"/>
              <a:t>.)</a:t>
            </a:r>
          </a:p>
        </p:txBody>
      </p:sp>
      <p:pic>
        <p:nvPicPr>
          <p:cNvPr id="5" name="Bildplatzhalter 4">
            <a:extLst>
              <a:ext uri="{FF2B5EF4-FFF2-40B4-BE49-F238E27FC236}">
                <a16:creationId xmlns:a16="http://schemas.microsoft.com/office/drawing/2014/main" id="{07A78D88-D259-0B4F-BDCC-6592C3CB5E95}"/>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65824046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platzhalter 4">
            <a:extLst>
              <a:ext uri="{FF2B5EF4-FFF2-40B4-BE49-F238E27FC236}">
                <a16:creationId xmlns:a16="http://schemas.microsoft.com/office/drawing/2014/main" id="{C8CD8913-0927-214E-AE3A-F7570ED73023}"/>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a:stretch/>
        </p:blipFill>
        <p:spPr>
          <a:xfrm>
            <a:off x="2460625" y="0"/>
            <a:ext cx="6683374" cy="4611087"/>
          </a:xfrm>
        </p:spPr>
      </p:pic>
      <p:sp>
        <p:nvSpPr>
          <p:cNvPr id="2" name="Textplatzhalter 1">
            <a:extLst>
              <a:ext uri="{FF2B5EF4-FFF2-40B4-BE49-F238E27FC236}">
                <a16:creationId xmlns:a16="http://schemas.microsoft.com/office/drawing/2014/main" id="{433FD643-F968-B64C-B20D-4F4048A96605}"/>
              </a:ext>
            </a:extLst>
          </p:cNvPr>
          <p:cNvSpPr>
            <a:spLocks noGrp="1"/>
          </p:cNvSpPr>
          <p:nvPr>
            <p:ph type="body" idx="14"/>
          </p:nvPr>
        </p:nvSpPr>
        <p:spPr/>
        <p:txBody>
          <a:bodyPr/>
          <a:lstStyle/>
          <a:p>
            <a:r>
              <a:rPr lang="de-DE" dirty="0"/>
              <a:t>April 2019: nach mehrjährigen Kontakten der beiden Städte besiegelten </a:t>
            </a:r>
            <a:r>
              <a:rPr lang="de-DE" dirty="0" err="1"/>
              <a:t>Eduart</a:t>
            </a:r>
            <a:r>
              <a:rPr lang="de-DE" dirty="0"/>
              <a:t> </a:t>
            </a:r>
            <a:r>
              <a:rPr lang="de-DE" dirty="0" err="1"/>
              <a:t>Kapri</a:t>
            </a:r>
            <a:r>
              <a:rPr lang="de-DE" dirty="0"/>
              <a:t> und Thomas Beyer die Städtepartnerschaft zwischen Pogradec und Wismar</a:t>
            </a:r>
          </a:p>
        </p:txBody>
      </p:sp>
      <p:sp>
        <p:nvSpPr>
          <p:cNvPr id="3" name="Bildplatzhalter 2">
            <a:extLst>
              <a:ext uri="{FF2B5EF4-FFF2-40B4-BE49-F238E27FC236}">
                <a16:creationId xmlns:a16="http://schemas.microsoft.com/office/drawing/2014/main" id="{5782EFAB-7153-9749-BAD4-636C29D94DF2}"/>
              </a:ext>
            </a:extLst>
          </p:cNvPr>
          <p:cNvSpPr>
            <a:spLocks noGrp="1"/>
          </p:cNvSpPr>
          <p:nvPr>
            <p:ph type="pic" sz="quarter" idx="15"/>
          </p:nvPr>
        </p:nvSpPr>
        <p:spPr/>
      </p:sp>
      <p:sp>
        <p:nvSpPr>
          <p:cNvPr id="4" name="Textplatzhalter 3">
            <a:extLst>
              <a:ext uri="{FF2B5EF4-FFF2-40B4-BE49-F238E27FC236}">
                <a16:creationId xmlns:a16="http://schemas.microsoft.com/office/drawing/2014/main" id="{4327062F-2BE4-B74D-96E1-961E4515C049}"/>
              </a:ext>
            </a:extLst>
          </p:cNvPr>
          <p:cNvSpPr>
            <a:spLocks noGrp="1"/>
          </p:cNvSpPr>
          <p:nvPr>
            <p:ph type="body" idx="16"/>
          </p:nvPr>
        </p:nvSpPr>
        <p:spPr/>
        <p:txBody>
          <a:bodyPr/>
          <a:lstStyle/>
          <a:p>
            <a:endParaRPr lang="de-DE"/>
          </a:p>
        </p:txBody>
      </p:sp>
      <p:pic>
        <p:nvPicPr>
          <p:cNvPr id="7" name="Grafik 6">
            <a:extLst>
              <a:ext uri="{FF2B5EF4-FFF2-40B4-BE49-F238E27FC236}">
                <a16:creationId xmlns:a16="http://schemas.microsoft.com/office/drawing/2014/main" id="{4BDFDEA2-5DB9-114B-8FD7-0F13EEF1C64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07169" y="3767639"/>
            <a:ext cx="4307643" cy="2877880"/>
          </a:xfrm>
          <a:prstGeom prst="rect">
            <a:avLst/>
          </a:prstGeom>
        </p:spPr>
      </p:pic>
    </p:spTree>
    <p:extLst>
      <p:ext uri="{BB962C8B-B14F-4D97-AF65-F5344CB8AC3E}">
        <p14:creationId xmlns:p14="http://schemas.microsoft.com/office/powerpoint/2010/main" val="53678955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CDFEF06B-30AE-BF47-B298-23CB10B9C7A4}"/>
              </a:ext>
            </a:extLst>
          </p:cNvPr>
          <p:cNvSpPr>
            <a:spLocks noGrp="1"/>
          </p:cNvSpPr>
          <p:nvPr>
            <p:ph type="body" idx="1"/>
          </p:nvPr>
        </p:nvSpPr>
        <p:spPr/>
        <p:txBody>
          <a:bodyPr/>
          <a:lstStyle/>
          <a:p>
            <a:r>
              <a:rPr lang="de-DE" dirty="0"/>
              <a:t>September 2019: Die Pläne für einen Internatsneubau fingen an, </a:t>
            </a:r>
            <a:br>
              <a:rPr lang="de-DE" dirty="0"/>
            </a:br>
            <a:r>
              <a:rPr lang="de-DE" dirty="0"/>
              <a:t>Gestalt anzunehmen</a:t>
            </a:r>
          </a:p>
        </p:txBody>
      </p:sp>
      <p:pic>
        <p:nvPicPr>
          <p:cNvPr id="5" name="Bildplatzhalter 4">
            <a:extLst>
              <a:ext uri="{FF2B5EF4-FFF2-40B4-BE49-F238E27FC236}">
                <a16:creationId xmlns:a16="http://schemas.microsoft.com/office/drawing/2014/main" id="{B03E5D86-13F5-0646-8E1B-97A1B383C259}"/>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05507051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0FEB74A1-B1C9-FF4F-B43F-34E39F359530}"/>
              </a:ext>
            </a:extLst>
          </p:cNvPr>
          <p:cNvSpPr>
            <a:spLocks noGrp="1"/>
          </p:cNvSpPr>
          <p:nvPr>
            <p:ph type="body" idx="1"/>
          </p:nvPr>
        </p:nvSpPr>
        <p:spPr/>
        <p:txBody>
          <a:bodyPr/>
          <a:lstStyle/>
          <a:p>
            <a:r>
              <a:rPr lang="de-DE" dirty="0"/>
              <a:t>Oktober 2019: Krankenpfleger Bashkim Lilo und Sozialarbeiterin Valbona Balla bei Hausbesuchen in der Mokra-Region</a:t>
            </a:r>
          </a:p>
        </p:txBody>
      </p:sp>
      <p:pic>
        <p:nvPicPr>
          <p:cNvPr id="5" name="Bildplatzhalter 4">
            <a:extLst>
              <a:ext uri="{FF2B5EF4-FFF2-40B4-BE49-F238E27FC236}">
                <a16:creationId xmlns:a16="http://schemas.microsoft.com/office/drawing/2014/main" id="{42408479-8306-0F41-8D77-8985A2EA201B}"/>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a:xfrm>
            <a:off x="0" y="0"/>
            <a:ext cx="9143999" cy="5614124"/>
          </a:xfrm>
        </p:spPr>
      </p:pic>
    </p:spTree>
    <p:extLst>
      <p:ext uri="{BB962C8B-B14F-4D97-AF65-F5344CB8AC3E}">
        <p14:creationId xmlns:p14="http://schemas.microsoft.com/office/powerpoint/2010/main" val="3784300069"/>
      </p:ext>
    </p:extLst>
  </p:cSld>
  <p:clrMapOvr>
    <a:masterClrMapping/>
  </p:clrMapOvr>
</p:sld>
</file>

<file path=ppt/theme/theme1.xml><?xml version="1.0" encoding="utf-8"?>
<a:theme xmlns:a="http://schemas.openxmlformats.org/drawingml/2006/main" name="Standarddesign">
  <a:themeElements>
    <a:clrScheme name="Gaia">
      <a:dk1>
        <a:sysClr val="windowText" lastClr="000000"/>
      </a:dk1>
      <a:lt1>
        <a:sysClr val="window" lastClr="FFFFFF"/>
      </a:lt1>
      <a:dk2>
        <a:srgbClr val="2B142D"/>
      </a:dk2>
      <a:lt2>
        <a:srgbClr val="C3AFCC"/>
      </a:lt2>
      <a:accent1>
        <a:srgbClr val="663366"/>
      </a:accent1>
      <a:accent2>
        <a:srgbClr val="330F42"/>
      </a:accent2>
      <a:accent3>
        <a:srgbClr val="666699"/>
      </a:accent3>
      <a:accent4>
        <a:srgbClr val="999966"/>
      </a:accent4>
      <a:accent5>
        <a:srgbClr val="F7901E"/>
      </a:accent5>
      <a:accent6>
        <a:srgbClr val="A3A101"/>
      </a:accent6>
      <a:hlink>
        <a:srgbClr val="BC5FBC"/>
      </a:hlink>
      <a:folHlink>
        <a:srgbClr val="9775A7"/>
      </a:folHlink>
    </a:clrScheme>
    <a:fontScheme name="Gaia">
      <a:majorFont>
        <a:latin typeface="Rockwell"/>
        <a:ea typeface=""/>
        <a:cs typeface=""/>
        <a:font script="Jpan" typeface="ＭＳ ゴシック"/>
        <a:font script="Hans" typeface="宋体"/>
        <a:font script="Hant" typeface="新細明體"/>
      </a:majorFont>
      <a:minorFont>
        <a:latin typeface="Rockwell"/>
        <a:ea typeface=""/>
        <a:cs typeface=""/>
        <a:font script="Jpan" typeface="ＭＳ ゴシック"/>
        <a:font script="Hans" typeface="宋体"/>
        <a:font script="Hant" typeface="新細明體"/>
      </a:minorFont>
    </a:fontScheme>
    <a:fmtScheme name="Gaia">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3040</Words>
  <Application>Microsoft Macintosh PowerPoint</Application>
  <PresentationFormat>Bildschirmpräsentation (4:3)</PresentationFormat>
  <Paragraphs>173</Paragraphs>
  <Slides>120</Slides>
  <Notes>4</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120</vt:i4>
      </vt:variant>
    </vt:vector>
  </HeadingPairs>
  <TitlesOfParts>
    <vt:vector size="125" baseType="lpstr">
      <vt:lpstr>Calibri</vt:lpstr>
      <vt:lpstr>Droid Sans</vt:lpstr>
      <vt:lpstr>Rockwell</vt:lpstr>
      <vt:lpstr>Wingdings</vt:lpstr>
      <vt:lpstr>Standarddesign</vt:lpstr>
      <vt:lpstr>30 Jahre Hilfe aus Wismar für Albanien</vt:lpstr>
      <vt:lpstr>30 Jahre Hilfe aus Wismar für Albanien</vt:lpstr>
      <vt:lpstr>Die Arbeit des CHW</vt:lpstr>
      <vt:lpstr>1992 bis 1997: Die Anfänge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1997 bis 2011: Etablierung und Wachstum</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2012 bis 2022: Partner und Freunde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Unsere Vision</vt:lpstr>
      <vt:lpstr>PowerPoint-Präsentation</vt:lpstr>
      <vt:lpstr>Termine und Planung 2022</vt:lpstr>
      <vt:lpstr>Weihnachtsaktion 2022</vt:lpstr>
      <vt:lpstr>Projektpatenschaften</vt:lpstr>
      <vt:lpstr>Weitere Infomedien</vt:lpstr>
      <vt:lpstr>PowerPoint-Präsentation</vt:lpstr>
    </vt:vector>
  </TitlesOfParts>
  <Company>Studio2 Informationsdesign</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Matthias Pommranz</dc:creator>
  <cp:lastModifiedBy>Matthias Pommranz</cp:lastModifiedBy>
  <cp:revision>442</cp:revision>
  <dcterms:created xsi:type="dcterms:W3CDTF">2014-07-17T12:54:32Z</dcterms:created>
  <dcterms:modified xsi:type="dcterms:W3CDTF">2022-05-05T06:02:00Z</dcterms:modified>
</cp:coreProperties>
</file>